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4"/>
  </p:sldMasterIdLst>
  <p:notesMasterIdLst>
    <p:notesMasterId r:id="rId40"/>
  </p:notesMasterIdLst>
  <p:sldIdLst>
    <p:sldId id="256" r:id="rId5"/>
    <p:sldId id="258" r:id="rId6"/>
    <p:sldId id="260" r:id="rId7"/>
    <p:sldId id="261" r:id="rId8"/>
    <p:sldId id="272" r:id="rId9"/>
    <p:sldId id="273" r:id="rId10"/>
    <p:sldId id="274" r:id="rId11"/>
    <p:sldId id="275" r:id="rId12"/>
    <p:sldId id="292" r:id="rId13"/>
    <p:sldId id="276" r:id="rId14"/>
    <p:sldId id="278" r:id="rId15"/>
    <p:sldId id="280" r:id="rId16"/>
    <p:sldId id="294" r:id="rId17"/>
    <p:sldId id="284" r:id="rId18"/>
    <p:sldId id="285" r:id="rId19"/>
    <p:sldId id="286" r:id="rId20"/>
    <p:sldId id="288" r:id="rId21"/>
    <p:sldId id="289" r:id="rId22"/>
    <p:sldId id="290" r:id="rId23"/>
    <p:sldId id="291" r:id="rId24"/>
    <p:sldId id="293" r:id="rId25"/>
    <p:sldId id="296" r:id="rId26"/>
    <p:sldId id="295" r:id="rId27"/>
    <p:sldId id="264" r:id="rId28"/>
    <p:sldId id="266" r:id="rId29"/>
    <p:sldId id="267" r:id="rId30"/>
    <p:sldId id="268" r:id="rId31"/>
    <p:sldId id="271" r:id="rId32"/>
    <p:sldId id="269" r:id="rId33"/>
    <p:sldId id="270" r:id="rId34"/>
    <p:sldId id="277" r:id="rId35"/>
    <p:sldId id="279" r:id="rId36"/>
    <p:sldId id="282" r:id="rId37"/>
    <p:sldId id="283" r:id="rId38"/>
    <p:sldId id="259"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179D73-52A2-4FEC-983B-A48F30519E5E}" v="471" dt="2021-10-28T12:44:41.816"/>
    <p1510:client id="{5D065329-36A4-44EB-8A24-D51D247F8F83}" v="1759" dt="2021-10-27T12:46:59.185"/>
    <p1510:client id="{7E7DABB6-12FA-4C56-9060-41C8594948CF}" v="295" dt="2021-10-27T14:26:28.188"/>
    <p1510:client id="{84958B88-AD09-1343-A621-BE1AA2E1D0DA}" v="3178" dt="2021-10-28T12:34:29.349"/>
    <p1510:client id="{AAF01EC8-D887-4E17-AF1B-16123F5BC046}" vWet="2" dt="2021-10-28T12:01:42.839"/>
    <p1510:client id="{E2B15C31-2C4C-4753-A333-DB348E20861D}" v="35" dt="2021-10-27T12:52:59.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éo VALLET" userId="S::theo.vallet@diiage.org::716808e7-65cf-43e5-910e-67476ad8fea3" providerId="AD" clId="Web-{86025820-20A4-44AD-B274-C591ADFEA410}"/>
    <pc:docChg chg="delSld">
      <pc:chgData name="Théo VALLET" userId="S::theo.vallet@diiage.org::716808e7-65cf-43e5-910e-67476ad8fea3" providerId="AD" clId="Web-{86025820-20A4-44AD-B274-C591ADFEA410}" dt="2021-10-27T11:58:26.910" v="0"/>
      <pc:docMkLst>
        <pc:docMk/>
      </pc:docMkLst>
      <pc:sldChg chg="del">
        <pc:chgData name="Théo VALLET" userId="S::theo.vallet@diiage.org::716808e7-65cf-43e5-910e-67476ad8fea3" providerId="AD" clId="Web-{86025820-20A4-44AD-B274-C591ADFEA410}" dt="2021-10-27T11:58:26.910" v="0"/>
        <pc:sldMkLst>
          <pc:docMk/>
          <pc:sldMk cId="2291994015" sldId="287"/>
        </pc:sldMkLst>
      </pc:sldChg>
    </pc:docChg>
  </pc:docChgLst>
  <pc:docChgLst>
    <pc:chgData name="Théo VALLET" userId="716808e7-65cf-43e5-910e-67476ad8fea3" providerId="ADAL" clId="{3D179D73-52A2-4FEC-983B-A48F30519E5E}"/>
    <pc:docChg chg="undo custSel addSld delSld modSld">
      <pc:chgData name="Théo VALLET" userId="716808e7-65cf-43e5-910e-67476ad8fea3" providerId="ADAL" clId="{3D179D73-52A2-4FEC-983B-A48F30519E5E}" dt="2021-10-28T12:44:41.816" v="472" actId="20577"/>
      <pc:docMkLst>
        <pc:docMk/>
      </pc:docMkLst>
      <pc:sldChg chg="addSp delSp modSp mod modTransition delDesignElem">
        <pc:chgData name="Théo VALLET" userId="716808e7-65cf-43e5-910e-67476ad8fea3" providerId="ADAL" clId="{3D179D73-52A2-4FEC-983B-A48F30519E5E}" dt="2021-10-28T12:04:03.582" v="100" actId="20577"/>
        <pc:sldMkLst>
          <pc:docMk/>
          <pc:sldMk cId="3107596659" sldId="256"/>
        </pc:sldMkLst>
        <pc:spChg chg="mod">
          <ac:chgData name="Théo VALLET" userId="716808e7-65cf-43e5-910e-67476ad8fea3" providerId="ADAL" clId="{3D179D73-52A2-4FEC-983B-A48F30519E5E}" dt="2021-10-28T12:04:03.582" v="100" actId="20577"/>
          <ac:spMkLst>
            <pc:docMk/>
            <pc:sldMk cId="3107596659" sldId="256"/>
            <ac:spMk id="2" creationId="{64914549-71DA-46D3-955E-E9CE0BAA70DC}"/>
          </ac:spMkLst>
        </pc:spChg>
        <pc:spChg chg="add del">
          <ac:chgData name="Théo VALLET" userId="716808e7-65cf-43e5-910e-67476ad8fea3" providerId="ADAL" clId="{3D179D73-52A2-4FEC-983B-A48F30519E5E}" dt="2021-10-28T12:02:34.088" v="90"/>
          <ac:spMkLst>
            <pc:docMk/>
            <pc:sldMk cId="3107596659" sldId="256"/>
            <ac:spMk id="19" creationId="{9B45BA4C-9B54-4496-821F-9E0985CA984D}"/>
          </ac:spMkLst>
        </pc:spChg>
        <pc:picChg chg="add del mod">
          <ac:chgData name="Théo VALLET" userId="716808e7-65cf-43e5-910e-67476ad8fea3" providerId="ADAL" clId="{3D179D73-52A2-4FEC-983B-A48F30519E5E}" dt="2021-10-28T12:02:37.453" v="93" actId="478"/>
          <ac:picMkLst>
            <pc:docMk/>
            <pc:sldMk cId="3107596659" sldId="256"/>
            <ac:picMk id="20" creationId="{C56A0E47-EB81-451E-A4A7-323D78BFD11A}"/>
          </ac:picMkLst>
        </pc:picChg>
      </pc:sldChg>
      <pc:sldChg chg="addSp delSp modSp mod modTransition delDesignElem">
        <pc:chgData name="Théo VALLET" userId="716808e7-65cf-43e5-910e-67476ad8fea3" providerId="ADAL" clId="{3D179D73-52A2-4FEC-983B-A48F30519E5E}" dt="2021-10-28T12:14:40.990" v="240" actId="20577"/>
        <pc:sldMkLst>
          <pc:docMk/>
          <pc:sldMk cId="2535403872" sldId="258"/>
        </pc:sldMkLst>
        <pc:spChg chg="mod">
          <ac:chgData name="Théo VALLET" userId="716808e7-65cf-43e5-910e-67476ad8fea3" providerId="ADAL" clId="{3D179D73-52A2-4FEC-983B-A48F30519E5E}" dt="2021-10-28T12:14:40.990" v="240" actId="20577"/>
          <ac:spMkLst>
            <pc:docMk/>
            <pc:sldMk cId="2535403872" sldId="258"/>
            <ac:spMk id="2" creationId="{64914549-71DA-46D3-955E-E9CE0BAA70DC}"/>
          </ac:spMkLst>
        </pc:spChg>
        <pc:spChg chg="add del">
          <ac:chgData name="Théo VALLET" userId="716808e7-65cf-43e5-910e-67476ad8fea3" providerId="ADAL" clId="{3D179D73-52A2-4FEC-983B-A48F30519E5E}" dt="2021-10-28T12:02:34.088" v="90"/>
          <ac:spMkLst>
            <pc:docMk/>
            <pc:sldMk cId="2535403872" sldId="258"/>
            <ac:spMk id="25" creationId="{9B45BA4C-9B54-4496-821F-9E0985CA984D}"/>
          </ac:spMkLst>
        </pc:spChg>
      </pc:sldChg>
      <pc:sldChg chg="addSp delSp modSp mod modTransition delDesignElem">
        <pc:chgData name="Théo VALLET" userId="716808e7-65cf-43e5-910e-67476ad8fea3" providerId="ADAL" clId="{3D179D73-52A2-4FEC-983B-A48F30519E5E}" dt="2021-10-28T12:14:09.459" v="239" actId="1076"/>
        <pc:sldMkLst>
          <pc:docMk/>
          <pc:sldMk cId="128979554" sldId="259"/>
        </pc:sldMkLst>
        <pc:spChg chg="mod">
          <ac:chgData name="Théo VALLET" userId="716808e7-65cf-43e5-910e-67476ad8fea3" providerId="ADAL" clId="{3D179D73-52A2-4FEC-983B-A48F30519E5E}" dt="2021-10-28T12:14:09.459" v="239" actId="1076"/>
          <ac:spMkLst>
            <pc:docMk/>
            <pc:sldMk cId="128979554" sldId="259"/>
            <ac:spMk id="2" creationId="{64914549-71DA-46D3-955E-E9CE0BAA70DC}"/>
          </ac:spMkLst>
        </pc:spChg>
        <pc:spChg chg="add del">
          <ac:chgData name="Théo VALLET" userId="716808e7-65cf-43e5-910e-67476ad8fea3" providerId="ADAL" clId="{3D179D73-52A2-4FEC-983B-A48F30519E5E}" dt="2021-10-28T12:02:34.088" v="90"/>
          <ac:spMkLst>
            <pc:docMk/>
            <pc:sldMk cId="128979554" sldId="259"/>
            <ac:spMk id="25" creationId="{9B45BA4C-9B54-4496-821F-9E0985CA984D}"/>
          </ac:spMkLst>
        </pc:spChg>
      </pc:sldChg>
      <pc:sldChg chg="addSp delSp modSp mod modTransition delDesignElem">
        <pc:chgData name="Théo VALLET" userId="716808e7-65cf-43e5-910e-67476ad8fea3" providerId="ADAL" clId="{3D179D73-52A2-4FEC-983B-A48F30519E5E}" dt="2021-10-28T12:14:52.665" v="241" actId="255"/>
        <pc:sldMkLst>
          <pc:docMk/>
          <pc:sldMk cId="1180298109" sldId="260"/>
        </pc:sldMkLst>
        <pc:spChg chg="mod">
          <ac:chgData name="Théo VALLET" userId="716808e7-65cf-43e5-910e-67476ad8fea3" providerId="ADAL" clId="{3D179D73-52A2-4FEC-983B-A48F30519E5E}" dt="2021-10-28T12:14:52.665" v="241" actId="255"/>
          <ac:spMkLst>
            <pc:docMk/>
            <pc:sldMk cId="1180298109" sldId="260"/>
            <ac:spMk id="2" creationId="{17B751BE-E1DE-460B-BEDF-F12E00595740}"/>
          </ac:spMkLst>
        </pc:spChg>
        <pc:spChg chg="add del">
          <ac:chgData name="Théo VALLET" userId="716808e7-65cf-43e5-910e-67476ad8fea3" providerId="ADAL" clId="{3D179D73-52A2-4FEC-983B-A48F30519E5E}" dt="2021-10-28T12:02:34.088" v="90"/>
          <ac:spMkLst>
            <pc:docMk/>
            <pc:sldMk cId="1180298109" sldId="260"/>
            <ac:spMk id="30" creationId="{9B45BA4C-9B54-4496-821F-9E0985CA984D}"/>
          </ac:spMkLst>
        </pc:spChg>
      </pc:sldChg>
      <pc:sldChg chg="addSp delSp modSp mod modTransition delDesignElem">
        <pc:chgData name="Théo VALLET" userId="716808e7-65cf-43e5-910e-67476ad8fea3" providerId="ADAL" clId="{3D179D73-52A2-4FEC-983B-A48F30519E5E}" dt="2021-10-28T12:04:24.084" v="105" actId="2711"/>
        <pc:sldMkLst>
          <pc:docMk/>
          <pc:sldMk cId="922808026" sldId="261"/>
        </pc:sldMkLst>
        <pc:spChg chg="mod">
          <ac:chgData name="Théo VALLET" userId="716808e7-65cf-43e5-910e-67476ad8fea3" providerId="ADAL" clId="{3D179D73-52A2-4FEC-983B-A48F30519E5E}" dt="2021-10-28T12:04:24.084" v="105" actId="2711"/>
          <ac:spMkLst>
            <pc:docMk/>
            <pc:sldMk cId="922808026" sldId="261"/>
            <ac:spMk id="3" creationId="{9C2B6BA3-D91E-AE43-9FB6-30461E26F90D}"/>
          </ac:spMkLst>
        </pc:spChg>
        <pc:spChg chg="add del">
          <ac:chgData name="Théo VALLET" userId="716808e7-65cf-43e5-910e-67476ad8fea3" providerId="ADAL" clId="{3D179D73-52A2-4FEC-983B-A48F30519E5E}" dt="2021-10-28T12:02:34.088" v="90"/>
          <ac:spMkLst>
            <pc:docMk/>
            <pc:sldMk cId="922808026" sldId="261"/>
            <ac:spMk id="30" creationId="{9B45BA4C-9B54-4496-821F-9E0985CA984D}"/>
          </ac:spMkLst>
        </pc:spChg>
      </pc:sldChg>
      <pc:sldChg chg="addSp delSp modSp mod modTransition delDesignElem">
        <pc:chgData name="Théo VALLET" userId="716808e7-65cf-43e5-910e-67476ad8fea3" providerId="ADAL" clId="{3D179D73-52A2-4FEC-983B-A48F30519E5E}" dt="2021-10-28T12:09:34.423" v="173" actId="2711"/>
        <pc:sldMkLst>
          <pc:docMk/>
          <pc:sldMk cId="523694934" sldId="264"/>
        </pc:sldMkLst>
        <pc:spChg chg="mod">
          <ac:chgData name="Théo VALLET" userId="716808e7-65cf-43e5-910e-67476ad8fea3" providerId="ADAL" clId="{3D179D73-52A2-4FEC-983B-A48F30519E5E}" dt="2021-10-28T12:09:34.423" v="173" actId="2711"/>
          <ac:spMkLst>
            <pc:docMk/>
            <pc:sldMk cId="523694934" sldId="264"/>
            <ac:spMk id="3" creationId="{9C2B6BA3-D91E-AE43-9FB6-30461E26F90D}"/>
          </ac:spMkLst>
        </pc:spChg>
        <pc:spChg chg="add del">
          <ac:chgData name="Théo VALLET" userId="716808e7-65cf-43e5-910e-67476ad8fea3" providerId="ADAL" clId="{3D179D73-52A2-4FEC-983B-A48F30519E5E}" dt="2021-10-28T12:02:34.088" v="90"/>
          <ac:spMkLst>
            <pc:docMk/>
            <pc:sldMk cId="523694934" sldId="264"/>
            <ac:spMk id="30" creationId="{9B45BA4C-9B54-4496-821F-9E0985CA984D}"/>
          </ac:spMkLst>
        </pc:spChg>
      </pc:sldChg>
      <pc:sldChg chg="addSp delSp modSp mod modTransition delDesignElem">
        <pc:chgData name="Théo VALLET" userId="716808e7-65cf-43e5-910e-67476ad8fea3" providerId="ADAL" clId="{3D179D73-52A2-4FEC-983B-A48F30519E5E}" dt="2021-10-28T12:19:19.948" v="386" actId="20577"/>
        <pc:sldMkLst>
          <pc:docMk/>
          <pc:sldMk cId="2959327447" sldId="266"/>
        </pc:sldMkLst>
        <pc:spChg chg="mod">
          <ac:chgData name="Théo VALLET" userId="716808e7-65cf-43e5-910e-67476ad8fea3" providerId="ADAL" clId="{3D179D73-52A2-4FEC-983B-A48F30519E5E}" dt="2021-10-28T12:19:19.948" v="386" actId="20577"/>
          <ac:spMkLst>
            <pc:docMk/>
            <pc:sldMk cId="2959327447" sldId="266"/>
            <ac:spMk id="6" creationId="{BFDB19C2-6DE2-4A87-B718-9DF7DCD374B3}"/>
          </ac:spMkLst>
        </pc:spChg>
        <pc:spChg chg="add del">
          <ac:chgData name="Théo VALLET" userId="716808e7-65cf-43e5-910e-67476ad8fea3" providerId="ADAL" clId="{3D179D73-52A2-4FEC-983B-A48F30519E5E}" dt="2021-10-28T12:02:34.088" v="90"/>
          <ac:spMkLst>
            <pc:docMk/>
            <pc:sldMk cId="2959327447" sldId="266"/>
            <ac:spMk id="25" creationId="{9B45BA4C-9B54-4496-821F-9E0985CA984D}"/>
          </ac:spMkLst>
        </pc:spChg>
      </pc:sldChg>
      <pc:sldChg chg="addSp delSp modSp mod modTransition delDesignElem">
        <pc:chgData name="Théo VALLET" userId="716808e7-65cf-43e5-910e-67476ad8fea3" providerId="ADAL" clId="{3D179D73-52A2-4FEC-983B-A48F30519E5E}" dt="2021-10-28T12:21:16.959" v="396" actId="20577"/>
        <pc:sldMkLst>
          <pc:docMk/>
          <pc:sldMk cId="1679410083" sldId="267"/>
        </pc:sldMkLst>
        <pc:spChg chg="mod">
          <ac:chgData name="Théo VALLET" userId="716808e7-65cf-43e5-910e-67476ad8fea3" providerId="ADAL" clId="{3D179D73-52A2-4FEC-983B-A48F30519E5E}" dt="2021-10-28T12:21:16.959" v="396" actId="20577"/>
          <ac:spMkLst>
            <pc:docMk/>
            <pc:sldMk cId="1679410083" sldId="267"/>
            <ac:spMk id="6" creationId="{BFDB19C2-6DE2-4A87-B718-9DF7DCD374B3}"/>
          </ac:spMkLst>
        </pc:spChg>
        <pc:spChg chg="add del">
          <ac:chgData name="Théo VALLET" userId="716808e7-65cf-43e5-910e-67476ad8fea3" providerId="ADAL" clId="{3D179D73-52A2-4FEC-983B-A48F30519E5E}" dt="2021-10-28T12:02:34.088" v="90"/>
          <ac:spMkLst>
            <pc:docMk/>
            <pc:sldMk cId="1679410083" sldId="267"/>
            <ac:spMk id="25" creationId="{9B45BA4C-9B54-4496-821F-9E0985CA984D}"/>
          </ac:spMkLst>
        </pc:spChg>
      </pc:sldChg>
      <pc:sldChg chg="addSp delSp modSp mod modTransition delDesignElem">
        <pc:chgData name="Théo VALLET" userId="716808e7-65cf-43e5-910e-67476ad8fea3" providerId="ADAL" clId="{3D179D73-52A2-4FEC-983B-A48F30519E5E}" dt="2021-10-28T12:20:41.445" v="389" actId="403"/>
        <pc:sldMkLst>
          <pc:docMk/>
          <pc:sldMk cId="3336628819" sldId="268"/>
        </pc:sldMkLst>
        <pc:spChg chg="mod">
          <ac:chgData name="Théo VALLET" userId="716808e7-65cf-43e5-910e-67476ad8fea3" providerId="ADAL" clId="{3D179D73-52A2-4FEC-983B-A48F30519E5E}" dt="2021-10-28T12:20:41.445" v="389" actId="403"/>
          <ac:spMkLst>
            <pc:docMk/>
            <pc:sldMk cId="3336628819" sldId="268"/>
            <ac:spMk id="6" creationId="{BFDB19C2-6DE2-4A87-B718-9DF7DCD374B3}"/>
          </ac:spMkLst>
        </pc:spChg>
        <pc:spChg chg="add del">
          <ac:chgData name="Théo VALLET" userId="716808e7-65cf-43e5-910e-67476ad8fea3" providerId="ADAL" clId="{3D179D73-52A2-4FEC-983B-A48F30519E5E}" dt="2021-10-28T12:02:34.088" v="90"/>
          <ac:spMkLst>
            <pc:docMk/>
            <pc:sldMk cId="3336628819" sldId="268"/>
            <ac:spMk id="25" creationId="{9B45BA4C-9B54-4496-821F-9E0985CA984D}"/>
          </ac:spMkLst>
        </pc:spChg>
      </pc:sldChg>
      <pc:sldChg chg="addSp delSp modSp mod modTransition delDesignElem">
        <pc:chgData name="Théo VALLET" userId="716808e7-65cf-43e5-910e-67476ad8fea3" providerId="ADAL" clId="{3D179D73-52A2-4FEC-983B-A48F30519E5E}" dt="2021-10-28T12:21:27.031" v="399" actId="403"/>
        <pc:sldMkLst>
          <pc:docMk/>
          <pc:sldMk cId="586339751" sldId="269"/>
        </pc:sldMkLst>
        <pc:spChg chg="mod">
          <ac:chgData name="Théo VALLET" userId="716808e7-65cf-43e5-910e-67476ad8fea3" providerId="ADAL" clId="{3D179D73-52A2-4FEC-983B-A48F30519E5E}" dt="2021-10-28T12:21:24.751" v="398" actId="403"/>
          <ac:spMkLst>
            <pc:docMk/>
            <pc:sldMk cId="586339751" sldId="269"/>
            <ac:spMk id="4" creationId="{A0A8C6B3-7FD6-4240-96E9-48C3FD7EAC76}"/>
          </ac:spMkLst>
        </pc:spChg>
        <pc:spChg chg="mod">
          <ac:chgData name="Théo VALLET" userId="716808e7-65cf-43e5-910e-67476ad8fea3" providerId="ADAL" clId="{3D179D73-52A2-4FEC-983B-A48F30519E5E}" dt="2021-10-28T12:21:22.981" v="397" actId="403"/>
          <ac:spMkLst>
            <pc:docMk/>
            <pc:sldMk cId="586339751" sldId="269"/>
            <ac:spMk id="6" creationId="{BFDB19C2-6DE2-4A87-B718-9DF7DCD374B3}"/>
          </ac:spMkLst>
        </pc:spChg>
        <pc:spChg chg="mod">
          <ac:chgData name="Théo VALLET" userId="716808e7-65cf-43e5-910e-67476ad8fea3" providerId="ADAL" clId="{3D179D73-52A2-4FEC-983B-A48F30519E5E}" dt="2021-10-28T12:21:27.031" v="399" actId="403"/>
          <ac:spMkLst>
            <pc:docMk/>
            <pc:sldMk cId="586339751" sldId="269"/>
            <ac:spMk id="7" creationId="{D7C11677-214C-4CD6-AD8E-466D6AFB60C8}"/>
          </ac:spMkLst>
        </pc:spChg>
        <pc:spChg chg="add del">
          <ac:chgData name="Théo VALLET" userId="716808e7-65cf-43e5-910e-67476ad8fea3" providerId="ADAL" clId="{3D179D73-52A2-4FEC-983B-A48F30519E5E}" dt="2021-10-28T12:02:34.088" v="90"/>
          <ac:spMkLst>
            <pc:docMk/>
            <pc:sldMk cId="586339751" sldId="269"/>
            <ac:spMk id="25" creationId="{9B45BA4C-9B54-4496-821F-9E0985CA984D}"/>
          </ac:spMkLst>
        </pc:spChg>
      </pc:sldChg>
      <pc:sldChg chg="addSp delSp modSp mod modTransition delDesignElem">
        <pc:chgData name="Théo VALLET" userId="716808e7-65cf-43e5-910e-67476ad8fea3" providerId="ADAL" clId="{3D179D73-52A2-4FEC-983B-A48F30519E5E}" dt="2021-10-28T12:22:28.230" v="417" actId="403"/>
        <pc:sldMkLst>
          <pc:docMk/>
          <pc:sldMk cId="3273393188" sldId="270"/>
        </pc:sldMkLst>
        <pc:spChg chg="mod">
          <ac:chgData name="Théo VALLET" userId="716808e7-65cf-43e5-910e-67476ad8fea3" providerId="ADAL" clId="{3D179D73-52A2-4FEC-983B-A48F30519E5E}" dt="2021-10-28T12:21:40.778" v="400" actId="403"/>
          <ac:spMkLst>
            <pc:docMk/>
            <pc:sldMk cId="3273393188" sldId="270"/>
            <ac:spMk id="6" creationId="{BFDB19C2-6DE2-4A87-B718-9DF7DCD374B3}"/>
          </ac:spMkLst>
        </pc:spChg>
        <pc:spChg chg="mod">
          <ac:chgData name="Théo VALLET" userId="716808e7-65cf-43e5-910e-67476ad8fea3" providerId="ADAL" clId="{3D179D73-52A2-4FEC-983B-A48F30519E5E}" dt="2021-10-28T12:22:28.230" v="417" actId="403"/>
          <ac:spMkLst>
            <pc:docMk/>
            <pc:sldMk cId="3273393188" sldId="270"/>
            <ac:spMk id="7" creationId="{A2E0FE84-0017-48FB-A063-7E11BAC6DC79}"/>
          </ac:spMkLst>
        </pc:spChg>
        <pc:spChg chg="mod">
          <ac:chgData name="Théo VALLET" userId="716808e7-65cf-43e5-910e-67476ad8fea3" providerId="ADAL" clId="{3D179D73-52A2-4FEC-983B-A48F30519E5E}" dt="2021-10-28T12:21:54.999" v="404" actId="403"/>
          <ac:spMkLst>
            <pc:docMk/>
            <pc:sldMk cId="3273393188" sldId="270"/>
            <ac:spMk id="10" creationId="{7ADCB9BB-8D3A-490E-9348-F34B8B896FD2}"/>
          </ac:spMkLst>
        </pc:spChg>
        <pc:spChg chg="mod">
          <ac:chgData name="Théo VALLET" userId="716808e7-65cf-43e5-910e-67476ad8fea3" providerId="ADAL" clId="{3D179D73-52A2-4FEC-983B-A48F30519E5E}" dt="2021-10-28T12:21:51.993" v="403" actId="14100"/>
          <ac:spMkLst>
            <pc:docMk/>
            <pc:sldMk cId="3273393188" sldId="270"/>
            <ac:spMk id="11" creationId="{D9D10278-7EB5-44F3-8E34-9063BEE66776}"/>
          </ac:spMkLst>
        </pc:spChg>
        <pc:spChg chg="add del">
          <ac:chgData name="Théo VALLET" userId="716808e7-65cf-43e5-910e-67476ad8fea3" providerId="ADAL" clId="{3D179D73-52A2-4FEC-983B-A48F30519E5E}" dt="2021-10-28T12:02:34.088" v="90"/>
          <ac:spMkLst>
            <pc:docMk/>
            <pc:sldMk cId="3273393188" sldId="270"/>
            <ac:spMk id="25" creationId="{9B45BA4C-9B54-4496-821F-9E0985CA984D}"/>
          </ac:spMkLst>
        </pc:spChg>
        <pc:picChg chg="mod">
          <ac:chgData name="Théo VALLET" userId="716808e7-65cf-43e5-910e-67476ad8fea3" providerId="ADAL" clId="{3D179D73-52A2-4FEC-983B-A48F30519E5E}" dt="2021-10-28T12:21:58.303" v="406" actId="1076"/>
          <ac:picMkLst>
            <pc:docMk/>
            <pc:sldMk cId="3273393188" sldId="270"/>
            <ac:picMk id="9" creationId="{05DBDD16-48A7-452B-A356-B74744469A6F}"/>
          </ac:picMkLst>
        </pc:picChg>
      </pc:sldChg>
      <pc:sldChg chg="addSp delSp modSp mod modTransition delDesignElem">
        <pc:chgData name="Théo VALLET" userId="716808e7-65cf-43e5-910e-67476ad8fea3" providerId="ADAL" clId="{3D179D73-52A2-4FEC-983B-A48F30519E5E}" dt="2021-10-28T12:21:03.628" v="395" actId="14100"/>
        <pc:sldMkLst>
          <pc:docMk/>
          <pc:sldMk cId="2041666618" sldId="271"/>
        </pc:sldMkLst>
        <pc:spChg chg="mod">
          <ac:chgData name="Théo VALLET" userId="716808e7-65cf-43e5-910e-67476ad8fea3" providerId="ADAL" clId="{3D179D73-52A2-4FEC-983B-A48F30519E5E}" dt="2021-10-28T12:20:55.445" v="393" actId="1076"/>
          <ac:spMkLst>
            <pc:docMk/>
            <pc:sldMk cId="2041666618" sldId="271"/>
            <ac:spMk id="4" creationId="{A0A8C6B3-7FD6-4240-96E9-48C3FD7EAC76}"/>
          </ac:spMkLst>
        </pc:spChg>
        <pc:spChg chg="mod">
          <ac:chgData name="Théo VALLET" userId="716808e7-65cf-43e5-910e-67476ad8fea3" providerId="ADAL" clId="{3D179D73-52A2-4FEC-983B-A48F30519E5E}" dt="2021-10-28T12:20:50.448" v="390" actId="255"/>
          <ac:spMkLst>
            <pc:docMk/>
            <pc:sldMk cId="2041666618" sldId="271"/>
            <ac:spMk id="6" creationId="{BFDB19C2-6DE2-4A87-B718-9DF7DCD374B3}"/>
          </ac:spMkLst>
        </pc:spChg>
        <pc:spChg chg="add del">
          <ac:chgData name="Théo VALLET" userId="716808e7-65cf-43e5-910e-67476ad8fea3" providerId="ADAL" clId="{3D179D73-52A2-4FEC-983B-A48F30519E5E}" dt="2021-10-28T12:02:34.088" v="90"/>
          <ac:spMkLst>
            <pc:docMk/>
            <pc:sldMk cId="2041666618" sldId="271"/>
            <ac:spMk id="25" creationId="{9B45BA4C-9B54-4496-821F-9E0985CA984D}"/>
          </ac:spMkLst>
        </pc:spChg>
        <pc:picChg chg="mod">
          <ac:chgData name="Théo VALLET" userId="716808e7-65cf-43e5-910e-67476ad8fea3" providerId="ADAL" clId="{3D179D73-52A2-4FEC-983B-A48F30519E5E}" dt="2021-10-28T12:21:03.628" v="395" actId="14100"/>
          <ac:picMkLst>
            <pc:docMk/>
            <pc:sldMk cId="2041666618" sldId="271"/>
            <ac:picMk id="3" creationId="{3254FC79-3544-47D2-98F7-3368A2DC7DDC}"/>
          </ac:picMkLst>
        </pc:picChg>
      </pc:sldChg>
      <pc:sldChg chg="addSp delSp modSp mod modTransition delDesignElem">
        <pc:chgData name="Théo VALLET" userId="716808e7-65cf-43e5-910e-67476ad8fea3" providerId="ADAL" clId="{3D179D73-52A2-4FEC-983B-A48F30519E5E}" dt="2021-10-28T12:04:29.239" v="106" actId="2711"/>
        <pc:sldMkLst>
          <pc:docMk/>
          <pc:sldMk cId="2956038120" sldId="272"/>
        </pc:sldMkLst>
        <pc:spChg chg="mod">
          <ac:chgData name="Théo VALLET" userId="716808e7-65cf-43e5-910e-67476ad8fea3" providerId="ADAL" clId="{3D179D73-52A2-4FEC-983B-A48F30519E5E}" dt="2021-10-28T12:04:29.239" v="106" actId="2711"/>
          <ac:spMkLst>
            <pc:docMk/>
            <pc:sldMk cId="2956038120" sldId="272"/>
            <ac:spMk id="4" creationId="{B17AFDF3-B5F7-6D4A-8773-78B5B7F9D78D}"/>
          </ac:spMkLst>
        </pc:spChg>
        <pc:spChg chg="add del">
          <ac:chgData name="Théo VALLET" userId="716808e7-65cf-43e5-910e-67476ad8fea3" providerId="ADAL" clId="{3D179D73-52A2-4FEC-983B-A48F30519E5E}" dt="2021-10-28T12:02:34.088" v="90"/>
          <ac:spMkLst>
            <pc:docMk/>
            <pc:sldMk cId="2956038120" sldId="272"/>
            <ac:spMk id="30" creationId="{9B45BA4C-9B54-4496-821F-9E0985CA984D}"/>
          </ac:spMkLst>
        </pc:spChg>
      </pc:sldChg>
      <pc:sldChg chg="addSp delSp modSp mod modTransition delDesignElem">
        <pc:chgData name="Théo VALLET" userId="716808e7-65cf-43e5-910e-67476ad8fea3" providerId="ADAL" clId="{3D179D73-52A2-4FEC-983B-A48F30519E5E}" dt="2021-10-28T12:15:04.876" v="242" actId="255"/>
        <pc:sldMkLst>
          <pc:docMk/>
          <pc:sldMk cId="3656365755" sldId="273"/>
        </pc:sldMkLst>
        <pc:spChg chg="mod">
          <ac:chgData name="Théo VALLET" userId="716808e7-65cf-43e5-910e-67476ad8fea3" providerId="ADAL" clId="{3D179D73-52A2-4FEC-983B-A48F30519E5E}" dt="2021-10-28T12:15:04.876" v="242" actId="255"/>
          <ac:spMkLst>
            <pc:docMk/>
            <pc:sldMk cId="3656365755" sldId="273"/>
            <ac:spMk id="3" creationId="{E2F1A385-302F-7F4C-9E7A-C847CFA14C9C}"/>
          </ac:spMkLst>
        </pc:spChg>
        <pc:spChg chg="add del">
          <ac:chgData name="Théo VALLET" userId="716808e7-65cf-43e5-910e-67476ad8fea3" providerId="ADAL" clId="{3D179D73-52A2-4FEC-983B-A48F30519E5E}" dt="2021-10-28T12:02:34.088" v="90"/>
          <ac:spMkLst>
            <pc:docMk/>
            <pc:sldMk cId="3656365755" sldId="273"/>
            <ac:spMk id="30" creationId="{9B45BA4C-9B54-4496-821F-9E0985CA984D}"/>
          </ac:spMkLst>
        </pc:spChg>
      </pc:sldChg>
      <pc:sldChg chg="addSp delSp modSp mod modTransition delDesignElem">
        <pc:chgData name="Théo VALLET" userId="716808e7-65cf-43e5-910e-67476ad8fea3" providerId="ADAL" clId="{3D179D73-52A2-4FEC-983B-A48F30519E5E}" dt="2021-10-28T12:15:11.063" v="243" actId="255"/>
        <pc:sldMkLst>
          <pc:docMk/>
          <pc:sldMk cId="1126467448" sldId="274"/>
        </pc:sldMkLst>
        <pc:spChg chg="mod">
          <ac:chgData name="Théo VALLET" userId="716808e7-65cf-43e5-910e-67476ad8fea3" providerId="ADAL" clId="{3D179D73-52A2-4FEC-983B-A48F30519E5E}" dt="2021-10-28T12:15:11.063" v="243" actId="255"/>
          <ac:spMkLst>
            <pc:docMk/>
            <pc:sldMk cId="1126467448" sldId="274"/>
            <ac:spMk id="3" creationId="{E2F1A385-302F-7F4C-9E7A-C847CFA14C9C}"/>
          </ac:spMkLst>
        </pc:spChg>
        <pc:spChg chg="add del">
          <ac:chgData name="Théo VALLET" userId="716808e7-65cf-43e5-910e-67476ad8fea3" providerId="ADAL" clId="{3D179D73-52A2-4FEC-983B-A48F30519E5E}" dt="2021-10-28T12:02:34.088" v="90"/>
          <ac:spMkLst>
            <pc:docMk/>
            <pc:sldMk cId="1126467448" sldId="274"/>
            <ac:spMk id="30" creationId="{9B45BA4C-9B54-4496-821F-9E0985CA984D}"/>
          </ac:spMkLst>
        </pc:spChg>
      </pc:sldChg>
      <pc:sldChg chg="addSp delSp modSp mod modTransition delDesignElem">
        <pc:chgData name="Théo VALLET" userId="716808e7-65cf-43e5-910e-67476ad8fea3" providerId="ADAL" clId="{3D179D73-52A2-4FEC-983B-A48F30519E5E}" dt="2021-10-28T12:15:22.381" v="264" actId="1036"/>
        <pc:sldMkLst>
          <pc:docMk/>
          <pc:sldMk cId="4041419635" sldId="275"/>
        </pc:sldMkLst>
        <pc:spChg chg="mod">
          <ac:chgData name="Théo VALLET" userId="716808e7-65cf-43e5-910e-67476ad8fea3" providerId="ADAL" clId="{3D179D73-52A2-4FEC-983B-A48F30519E5E}" dt="2021-10-28T12:15:22.381" v="264" actId="1036"/>
          <ac:spMkLst>
            <pc:docMk/>
            <pc:sldMk cId="4041419635" sldId="275"/>
            <ac:spMk id="3" creationId="{E2F1A385-302F-7F4C-9E7A-C847CFA14C9C}"/>
          </ac:spMkLst>
        </pc:spChg>
        <pc:spChg chg="add del">
          <ac:chgData name="Théo VALLET" userId="716808e7-65cf-43e5-910e-67476ad8fea3" providerId="ADAL" clId="{3D179D73-52A2-4FEC-983B-A48F30519E5E}" dt="2021-10-28T12:02:34.088" v="90"/>
          <ac:spMkLst>
            <pc:docMk/>
            <pc:sldMk cId="4041419635" sldId="275"/>
            <ac:spMk id="30" creationId="{9B45BA4C-9B54-4496-821F-9E0985CA984D}"/>
          </ac:spMkLst>
        </pc:spChg>
        <pc:picChg chg="mod">
          <ac:chgData name="Théo VALLET" userId="716808e7-65cf-43e5-910e-67476ad8fea3" providerId="ADAL" clId="{3D179D73-52A2-4FEC-983B-A48F30519E5E}" dt="2021-10-28T12:15:19.450" v="257" actId="1035"/>
          <ac:picMkLst>
            <pc:docMk/>
            <pc:sldMk cId="4041419635" sldId="275"/>
            <ac:picMk id="5" creationId="{748996B3-FE2F-4F47-AEF0-84F9614F9E70}"/>
          </ac:picMkLst>
        </pc:picChg>
      </pc:sldChg>
      <pc:sldChg chg="addSp delSp modSp mod modTransition delDesignElem">
        <pc:chgData name="Théo VALLET" userId="716808e7-65cf-43e5-910e-67476ad8fea3" providerId="ADAL" clId="{3D179D73-52A2-4FEC-983B-A48F30519E5E}" dt="2021-10-28T12:15:41.350" v="270" actId="1076"/>
        <pc:sldMkLst>
          <pc:docMk/>
          <pc:sldMk cId="4271876471" sldId="276"/>
        </pc:sldMkLst>
        <pc:spChg chg="mod">
          <ac:chgData name="Théo VALLET" userId="716808e7-65cf-43e5-910e-67476ad8fea3" providerId="ADAL" clId="{3D179D73-52A2-4FEC-983B-A48F30519E5E}" dt="2021-10-28T12:15:41.350" v="270" actId="1076"/>
          <ac:spMkLst>
            <pc:docMk/>
            <pc:sldMk cId="4271876471" sldId="276"/>
            <ac:spMk id="3" creationId="{E2F1A385-302F-7F4C-9E7A-C847CFA14C9C}"/>
          </ac:spMkLst>
        </pc:spChg>
        <pc:spChg chg="mod">
          <ac:chgData name="Théo VALLET" userId="716808e7-65cf-43e5-910e-67476ad8fea3" providerId="ADAL" clId="{3D179D73-52A2-4FEC-983B-A48F30519E5E}" dt="2021-10-28T12:05:30.970" v="125" actId="20577"/>
          <ac:spMkLst>
            <pc:docMk/>
            <pc:sldMk cId="4271876471" sldId="276"/>
            <ac:spMk id="5" creationId="{A93166E0-5206-174A-9CF5-4E05CF4D64C6}"/>
          </ac:spMkLst>
        </pc:spChg>
        <pc:spChg chg="add del">
          <ac:chgData name="Théo VALLET" userId="716808e7-65cf-43e5-910e-67476ad8fea3" providerId="ADAL" clId="{3D179D73-52A2-4FEC-983B-A48F30519E5E}" dt="2021-10-28T12:02:34.088" v="90"/>
          <ac:spMkLst>
            <pc:docMk/>
            <pc:sldMk cId="4271876471" sldId="276"/>
            <ac:spMk id="30" creationId="{9B45BA4C-9B54-4496-821F-9E0985CA984D}"/>
          </ac:spMkLst>
        </pc:spChg>
      </pc:sldChg>
      <pc:sldChg chg="addSp delSp modSp mod modTransition delDesignElem">
        <pc:chgData name="Théo VALLET" userId="716808e7-65cf-43e5-910e-67476ad8fea3" providerId="ADAL" clId="{3D179D73-52A2-4FEC-983B-A48F30519E5E}" dt="2021-10-28T12:22:21.504" v="415" actId="404"/>
        <pc:sldMkLst>
          <pc:docMk/>
          <pc:sldMk cId="1318823008" sldId="277"/>
        </pc:sldMkLst>
        <pc:spChg chg="mod">
          <ac:chgData name="Théo VALLET" userId="716808e7-65cf-43e5-910e-67476ad8fea3" providerId="ADAL" clId="{3D179D73-52A2-4FEC-983B-A48F30519E5E}" dt="2021-10-28T12:22:19.329" v="414" actId="404"/>
          <ac:spMkLst>
            <pc:docMk/>
            <pc:sldMk cId="1318823008" sldId="277"/>
            <ac:spMk id="2" creationId="{70A9FF0D-E426-42CC-9D5E-B0CC76E78260}"/>
          </ac:spMkLst>
        </pc:spChg>
        <pc:spChg chg="mod">
          <ac:chgData name="Théo VALLET" userId="716808e7-65cf-43e5-910e-67476ad8fea3" providerId="ADAL" clId="{3D179D73-52A2-4FEC-983B-A48F30519E5E}" dt="2021-10-28T12:22:01.172" v="407" actId="403"/>
          <ac:spMkLst>
            <pc:docMk/>
            <pc:sldMk cId="1318823008" sldId="277"/>
            <ac:spMk id="6" creationId="{BFDB19C2-6DE2-4A87-B718-9DF7DCD374B3}"/>
          </ac:spMkLst>
        </pc:spChg>
        <pc:spChg chg="mod">
          <ac:chgData name="Théo VALLET" userId="716808e7-65cf-43e5-910e-67476ad8fea3" providerId="ADAL" clId="{3D179D73-52A2-4FEC-983B-A48F30519E5E}" dt="2021-10-28T12:22:21.504" v="415" actId="404"/>
          <ac:spMkLst>
            <pc:docMk/>
            <pc:sldMk cId="1318823008" sldId="277"/>
            <ac:spMk id="13" creationId="{EC465449-EDE2-4927-97BD-E923232E7A40}"/>
          </ac:spMkLst>
        </pc:spChg>
        <pc:spChg chg="add del">
          <ac:chgData name="Théo VALLET" userId="716808e7-65cf-43e5-910e-67476ad8fea3" providerId="ADAL" clId="{3D179D73-52A2-4FEC-983B-A48F30519E5E}" dt="2021-10-28T12:02:34.088" v="90"/>
          <ac:spMkLst>
            <pc:docMk/>
            <pc:sldMk cId="1318823008" sldId="277"/>
            <ac:spMk id="25" creationId="{9B45BA4C-9B54-4496-821F-9E0985CA984D}"/>
          </ac:spMkLst>
        </pc:spChg>
        <pc:picChg chg="mod">
          <ac:chgData name="Théo VALLET" userId="716808e7-65cf-43e5-910e-67476ad8fea3" providerId="ADAL" clId="{3D179D73-52A2-4FEC-983B-A48F30519E5E}" dt="2021-10-28T12:12:03.466" v="206" actId="1076"/>
          <ac:picMkLst>
            <pc:docMk/>
            <pc:sldMk cId="1318823008" sldId="277"/>
            <ac:picMk id="12" creationId="{1C97ABE1-2156-4543-95E7-EB92A55477F0}"/>
          </ac:picMkLst>
        </pc:picChg>
        <pc:picChg chg="mod">
          <ac:chgData name="Théo VALLET" userId="716808e7-65cf-43e5-910e-67476ad8fea3" providerId="ADAL" clId="{3D179D73-52A2-4FEC-983B-A48F30519E5E}" dt="2021-10-28T12:11:59.866" v="204" actId="1076"/>
          <ac:picMkLst>
            <pc:docMk/>
            <pc:sldMk cId="1318823008" sldId="277"/>
            <ac:picMk id="15" creationId="{AAE04C2E-B3AC-4CB4-9260-8F0D5AE39714}"/>
          </ac:picMkLst>
        </pc:picChg>
      </pc:sldChg>
      <pc:sldChg chg="addSp delSp modSp mod modTransition delDesignElem">
        <pc:chgData name="Théo VALLET" userId="716808e7-65cf-43e5-910e-67476ad8fea3" providerId="ADAL" clId="{3D179D73-52A2-4FEC-983B-A48F30519E5E}" dt="2021-10-28T12:16:11.808" v="294" actId="1038"/>
        <pc:sldMkLst>
          <pc:docMk/>
          <pc:sldMk cId="1221392882" sldId="278"/>
        </pc:sldMkLst>
        <pc:spChg chg="mod">
          <ac:chgData name="Théo VALLET" userId="716808e7-65cf-43e5-910e-67476ad8fea3" providerId="ADAL" clId="{3D179D73-52A2-4FEC-983B-A48F30519E5E}" dt="2021-10-28T12:15:58.443" v="277" actId="1036"/>
          <ac:spMkLst>
            <pc:docMk/>
            <pc:sldMk cId="1221392882" sldId="278"/>
            <ac:spMk id="3" creationId="{E2F1A385-302F-7F4C-9E7A-C847CFA14C9C}"/>
          </ac:spMkLst>
        </pc:spChg>
        <pc:spChg chg="mod">
          <ac:chgData name="Théo VALLET" userId="716808e7-65cf-43e5-910e-67476ad8fea3" providerId="ADAL" clId="{3D179D73-52A2-4FEC-983B-A48F30519E5E}" dt="2021-10-28T12:16:02.911" v="278" actId="255"/>
          <ac:spMkLst>
            <pc:docMk/>
            <pc:sldMk cId="1221392882" sldId="278"/>
            <ac:spMk id="8" creationId="{3B7696C8-B3E9-B142-B0FB-2D212C0D3664}"/>
          </ac:spMkLst>
        </pc:spChg>
        <pc:spChg chg="mod">
          <ac:chgData name="Théo VALLET" userId="716808e7-65cf-43e5-910e-67476ad8fea3" providerId="ADAL" clId="{3D179D73-52A2-4FEC-983B-A48F30519E5E}" dt="2021-10-28T12:16:11.808" v="294" actId="1038"/>
          <ac:spMkLst>
            <pc:docMk/>
            <pc:sldMk cId="1221392882" sldId="278"/>
            <ac:spMk id="9" creationId="{2A6D518E-3394-2745-8321-2F0AF6199169}"/>
          </ac:spMkLst>
        </pc:spChg>
        <pc:spChg chg="add del">
          <ac:chgData name="Théo VALLET" userId="716808e7-65cf-43e5-910e-67476ad8fea3" providerId="ADAL" clId="{3D179D73-52A2-4FEC-983B-A48F30519E5E}" dt="2021-10-28T12:02:34.088" v="90"/>
          <ac:spMkLst>
            <pc:docMk/>
            <pc:sldMk cId="1221392882" sldId="278"/>
            <ac:spMk id="30" creationId="{9B45BA4C-9B54-4496-821F-9E0985CA984D}"/>
          </ac:spMkLst>
        </pc:spChg>
        <pc:picChg chg="mod">
          <ac:chgData name="Théo VALLET" userId="716808e7-65cf-43e5-910e-67476ad8fea3" providerId="ADAL" clId="{3D179D73-52A2-4FEC-983B-A48F30519E5E}" dt="2021-10-28T12:05:48.830" v="130" actId="1076"/>
          <ac:picMkLst>
            <pc:docMk/>
            <pc:sldMk cId="1221392882" sldId="278"/>
            <ac:picMk id="6" creationId="{C2F7706D-2156-0048-864D-0CA11D7A34BB}"/>
          </ac:picMkLst>
        </pc:picChg>
      </pc:sldChg>
      <pc:sldChg chg="addSp delSp modSp mod modTransition delDesignElem">
        <pc:chgData name="Théo VALLET" userId="716808e7-65cf-43e5-910e-67476ad8fea3" providerId="ADAL" clId="{3D179D73-52A2-4FEC-983B-A48F30519E5E}" dt="2021-10-28T12:22:16.031" v="413" actId="404"/>
        <pc:sldMkLst>
          <pc:docMk/>
          <pc:sldMk cId="880866116" sldId="279"/>
        </pc:sldMkLst>
        <pc:spChg chg="mod">
          <ac:chgData name="Théo VALLET" userId="716808e7-65cf-43e5-910e-67476ad8fea3" providerId="ADAL" clId="{3D179D73-52A2-4FEC-983B-A48F30519E5E}" dt="2021-10-28T12:22:11.686" v="411" actId="403"/>
          <ac:spMkLst>
            <pc:docMk/>
            <pc:sldMk cId="880866116" sldId="279"/>
            <ac:spMk id="6" creationId="{BFDB19C2-6DE2-4A87-B718-9DF7DCD374B3}"/>
          </ac:spMkLst>
        </pc:spChg>
        <pc:spChg chg="mod">
          <ac:chgData name="Théo VALLET" userId="716808e7-65cf-43e5-910e-67476ad8fea3" providerId="ADAL" clId="{3D179D73-52A2-4FEC-983B-A48F30519E5E}" dt="2021-10-28T12:22:16.031" v="413" actId="404"/>
          <ac:spMkLst>
            <pc:docMk/>
            <pc:sldMk cId="880866116" sldId="279"/>
            <ac:spMk id="9" creationId="{CBCA0DDE-8C05-40F2-AE6F-8FD513C26F3B}"/>
          </ac:spMkLst>
        </pc:spChg>
        <pc:spChg chg="add del">
          <ac:chgData name="Théo VALLET" userId="716808e7-65cf-43e5-910e-67476ad8fea3" providerId="ADAL" clId="{3D179D73-52A2-4FEC-983B-A48F30519E5E}" dt="2021-10-28T12:02:34.088" v="90"/>
          <ac:spMkLst>
            <pc:docMk/>
            <pc:sldMk cId="880866116" sldId="279"/>
            <ac:spMk id="25" creationId="{9B45BA4C-9B54-4496-821F-9E0985CA984D}"/>
          </ac:spMkLst>
        </pc:spChg>
        <pc:picChg chg="mod">
          <ac:chgData name="Théo VALLET" userId="716808e7-65cf-43e5-910e-67476ad8fea3" providerId="ADAL" clId="{3D179D73-52A2-4FEC-983B-A48F30519E5E}" dt="2021-10-28T12:11:54.398" v="202" actId="1076"/>
          <ac:picMkLst>
            <pc:docMk/>
            <pc:sldMk cId="880866116" sldId="279"/>
            <ac:picMk id="5" creationId="{E84EB570-ECA6-4486-8FF7-0992F841143C}"/>
          </ac:picMkLst>
        </pc:picChg>
        <pc:picChg chg="mod">
          <ac:chgData name="Théo VALLET" userId="716808e7-65cf-43e5-910e-67476ad8fea3" providerId="ADAL" clId="{3D179D73-52A2-4FEC-983B-A48F30519E5E}" dt="2021-10-28T12:11:49.974" v="199" actId="1076"/>
          <ac:picMkLst>
            <pc:docMk/>
            <pc:sldMk cId="880866116" sldId="279"/>
            <ac:picMk id="8" creationId="{9318C739-43B2-40AF-B7E2-1D9C85C0CF3C}"/>
          </ac:picMkLst>
        </pc:picChg>
      </pc:sldChg>
      <pc:sldChg chg="addSp delSp modSp mod modTransition delDesignElem">
        <pc:chgData name="Théo VALLET" userId="716808e7-65cf-43e5-910e-67476ad8fea3" providerId="ADAL" clId="{3D179D73-52A2-4FEC-983B-A48F30519E5E}" dt="2021-10-28T12:16:23.955" v="301" actId="1036"/>
        <pc:sldMkLst>
          <pc:docMk/>
          <pc:sldMk cId="1283435768" sldId="280"/>
        </pc:sldMkLst>
        <pc:spChg chg="mod">
          <ac:chgData name="Théo VALLET" userId="716808e7-65cf-43e5-910e-67476ad8fea3" providerId="ADAL" clId="{3D179D73-52A2-4FEC-983B-A48F30519E5E}" dt="2021-10-28T12:16:23.955" v="301" actId="1036"/>
          <ac:spMkLst>
            <pc:docMk/>
            <pc:sldMk cId="1283435768" sldId="280"/>
            <ac:spMk id="3" creationId="{E2F1A385-302F-7F4C-9E7A-C847CFA14C9C}"/>
          </ac:spMkLst>
        </pc:spChg>
        <pc:spChg chg="mod">
          <ac:chgData name="Théo VALLET" userId="716808e7-65cf-43e5-910e-67476ad8fea3" providerId="ADAL" clId="{3D179D73-52A2-4FEC-983B-A48F30519E5E}" dt="2021-10-28T12:06:07.699" v="134" actId="2711"/>
          <ac:spMkLst>
            <pc:docMk/>
            <pc:sldMk cId="1283435768" sldId="280"/>
            <ac:spMk id="5" creationId="{0A2AAE38-79C4-4A48-BACA-1716D6FE9F4B}"/>
          </ac:spMkLst>
        </pc:spChg>
        <pc:spChg chg="mod">
          <ac:chgData name="Théo VALLET" userId="716808e7-65cf-43e5-910e-67476ad8fea3" providerId="ADAL" clId="{3D179D73-52A2-4FEC-983B-A48F30519E5E}" dt="2021-10-28T12:05:59.891" v="132" actId="2711"/>
          <ac:spMkLst>
            <pc:docMk/>
            <pc:sldMk cId="1283435768" sldId="280"/>
            <ac:spMk id="11" creationId="{4ECA87AB-B1FE-E348-9B5D-21B1DB053FB2}"/>
          </ac:spMkLst>
        </pc:spChg>
        <pc:spChg chg="mod">
          <ac:chgData name="Théo VALLET" userId="716808e7-65cf-43e5-910e-67476ad8fea3" providerId="ADAL" clId="{3D179D73-52A2-4FEC-983B-A48F30519E5E}" dt="2021-10-28T12:06:03.978" v="133" actId="2711"/>
          <ac:spMkLst>
            <pc:docMk/>
            <pc:sldMk cId="1283435768" sldId="280"/>
            <ac:spMk id="13" creationId="{2864D94C-EC05-EF4E-9DF4-0CE9444BB1C0}"/>
          </ac:spMkLst>
        </pc:spChg>
        <pc:spChg chg="mod">
          <ac:chgData name="Théo VALLET" userId="716808e7-65cf-43e5-910e-67476ad8fea3" providerId="ADAL" clId="{3D179D73-52A2-4FEC-983B-A48F30519E5E}" dt="2021-10-28T12:06:14.022" v="136" actId="2711"/>
          <ac:spMkLst>
            <pc:docMk/>
            <pc:sldMk cId="1283435768" sldId="280"/>
            <ac:spMk id="15" creationId="{BC89A56C-193A-C24C-B583-C63A106E89C3}"/>
          </ac:spMkLst>
        </pc:spChg>
        <pc:spChg chg="add del">
          <ac:chgData name="Théo VALLET" userId="716808e7-65cf-43e5-910e-67476ad8fea3" providerId="ADAL" clId="{3D179D73-52A2-4FEC-983B-A48F30519E5E}" dt="2021-10-28T12:02:34.088" v="90"/>
          <ac:spMkLst>
            <pc:docMk/>
            <pc:sldMk cId="1283435768" sldId="280"/>
            <ac:spMk id="30" creationId="{9B45BA4C-9B54-4496-821F-9E0985CA984D}"/>
          </ac:spMkLst>
        </pc:spChg>
      </pc:sldChg>
      <pc:sldChg chg="addSp delSp modSp mod modTransition delDesignElem">
        <pc:chgData name="Théo VALLET" userId="716808e7-65cf-43e5-910e-67476ad8fea3" providerId="ADAL" clId="{3D179D73-52A2-4FEC-983B-A48F30519E5E}" dt="2021-10-28T12:11:44.300" v="196" actId="2711"/>
        <pc:sldMkLst>
          <pc:docMk/>
          <pc:sldMk cId="1366457716" sldId="282"/>
        </pc:sldMkLst>
        <pc:spChg chg="mod">
          <ac:chgData name="Théo VALLET" userId="716808e7-65cf-43e5-910e-67476ad8fea3" providerId="ADAL" clId="{3D179D73-52A2-4FEC-983B-A48F30519E5E}" dt="2021-10-28T12:11:44.300" v="196" actId="2711"/>
          <ac:spMkLst>
            <pc:docMk/>
            <pc:sldMk cId="1366457716" sldId="282"/>
            <ac:spMk id="3" creationId="{9C2B6BA3-D91E-AE43-9FB6-30461E26F90D}"/>
          </ac:spMkLst>
        </pc:spChg>
        <pc:spChg chg="add del">
          <ac:chgData name="Théo VALLET" userId="716808e7-65cf-43e5-910e-67476ad8fea3" providerId="ADAL" clId="{3D179D73-52A2-4FEC-983B-A48F30519E5E}" dt="2021-10-28T12:02:34.088" v="90"/>
          <ac:spMkLst>
            <pc:docMk/>
            <pc:sldMk cId="1366457716" sldId="282"/>
            <ac:spMk id="30" creationId="{9B45BA4C-9B54-4496-821F-9E0985CA984D}"/>
          </ac:spMkLst>
        </pc:spChg>
      </pc:sldChg>
      <pc:sldChg chg="addSp delSp modSp mod modTransition delDesignElem">
        <pc:chgData name="Théo VALLET" userId="716808e7-65cf-43e5-910e-67476ad8fea3" providerId="ADAL" clId="{3D179D73-52A2-4FEC-983B-A48F30519E5E}" dt="2021-10-28T12:13:35.245" v="233" actId="20577"/>
        <pc:sldMkLst>
          <pc:docMk/>
          <pc:sldMk cId="1198951388" sldId="283"/>
        </pc:sldMkLst>
        <pc:spChg chg="mod">
          <ac:chgData name="Théo VALLET" userId="716808e7-65cf-43e5-910e-67476ad8fea3" providerId="ADAL" clId="{3D179D73-52A2-4FEC-983B-A48F30519E5E}" dt="2021-10-28T12:13:35.245" v="233" actId="20577"/>
          <ac:spMkLst>
            <pc:docMk/>
            <pc:sldMk cId="1198951388" sldId="283"/>
            <ac:spMk id="6" creationId="{BFDB19C2-6DE2-4A87-B718-9DF7DCD374B3}"/>
          </ac:spMkLst>
        </pc:spChg>
        <pc:spChg chg="add del">
          <ac:chgData name="Théo VALLET" userId="716808e7-65cf-43e5-910e-67476ad8fea3" providerId="ADAL" clId="{3D179D73-52A2-4FEC-983B-A48F30519E5E}" dt="2021-10-28T12:02:34.088" v="90"/>
          <ac:spMkLst>
            <pc:docMk/>
            <pc:sldMk cId="1198951388" sldId="283"/>
            <ac:spMk id="25" creationId="{9B45BA4C-9B54-4496-821F-9E0985CA984D}"/>
          </ac:spMkLst>
        </pc:spChg>
      </pc:sldChg>
      <pc:sldChg chg="addSp delSp modSp mod modTransition delDesignElem">
        <pc:chgData name="Théo VALLET" userId="716808e7-65cf-43e5-910e-67476ad8fea3" providerId="ADAL" clId="{3D179D73-52A2-4FEC-983B-A48F30519E5E}" dt="2021-10-28T12:16:55.973" v="341" actId="1036"/>
        <pc:sldMkLst>
          <pc:docMk/>
          <pc:sldMk cId="3464853626" sldId="284"/>
        </pc:sldMkLst>
        <pc:spChg chg="mod">
          <ac:chgData name="Théo VALLET" userId="716808e7-65cf-43e5-910e-67476ad8fea3" providerId="ADAL" clId="{3D179D73-52A2-4FEC-983B-A48F30519E5E}" dt="2021-10-28T12:16:44.932" v="305" actId="255"/>
          <ac:spMkLst>
            <pc:docMk/>
            <pc:sldMk cId="3464853626" sldId="284"/>
            <ac:spMk id="3" creationId="{E2F1A385-302F-7F4C-9E7A-C847CFA14C9C}"/>
          </ac:spMkLst>
        </pc:spChg>
        <pc:spChg chg="mod">
          <ac:chgData name="Théo VALLET" userId="716808e7-65cf-43e5-910e-67476ad8fea3" providerId="ADAL" clId="{3D179D73-52A2-4FEC-983B-A48F30519E5E}" dt="2021-10-28T12:16:49.586" v="307" actId="1076"/>
          <ac:spMkLst>
            <pc:docMk/>
            <pc:sldMk cId="3464853626" sldId="284"/>
            <ac:spMk id="7" creationId="{CFC66B2E-7661-5849-8D30-C6D28D36179C}"/>
          </ac:spMkLst>
        </pc:spChg>
        <pc:spChg chg="add del">
          <ac:chgData name="Théo VALLET" userId="716808e7-65cf-43e5-910e-67476ad8fea3" providerId="ADAL" clId="{3D179D73-52A2-4FEC-983B-A48F30519E5E}" dt="2021-10-28T12:02:34.088" v="90"/>
          <ac:spMkLst>
            <pc:docMk/>
            <pc:sldMk cId="3464853626" sldId="284"/>
            <ac:spMk id="30" creationId="{9B45BA4C-9B54-4496-821F-9E0985CA984D}"/>
          </ac:spMkLst>
        </pc:spChg>
        <pc:picChg chg="mod">
          <ac:chgData name="Théo VALLET" userId="716808e7-65cf-43e5-910e-67476ad8fea3" providerId="ADAL" clId="{3D179D73-52A2-4FEC-983B-A48F30519E5E}" dt="2021-10-28T12:16:55.973" v="341" actId="1036"/>
          <ac:picMkLst>
            <pc:docMk/>
            <pc:sldMk cId="3464853626" sldId="284"/>
            <ac:picMk id="6" creationId="{DEAE73A7-70DD-9F42-A445-A15E64F7DFC1}"/>
          </ac:picMkLst>
        </pc:picChg>
      </pc:sldChg>
      <pc:sldChg chg="addSp delSp modSp mod modTransition delDesignElem">
        <pc:chgData name="Théo VALLET" userId="716808e7-65cf-43e5-910e-67476ad8fea3" providerId="ADAL" clId="{3D179D73-52A2-4FEC-983B-A48F30519E5E}" dt="2021-10-28T12:17:04.673" v="342" actId="255"/>
        <pc:sldMkLst>
          <pc:docMk/>
          <pc:sldMk cId="2282170289" sldId="285"/>
        </pc:sldMkLst>
        <pc:spChg chg="mod">
          <ac:chgData name="Théo VALLET" userId="716808e7-65cf-43e5-910e-67476ad8fea3" providerId="ADAL" clId="{3D179D73-52A2-4FEC-983B-A48F30519E5E}" dt="2021-10-28T12:17:04.673" v="342" actId="255"/>
          <ac:spMkLst>
            <pc:docMk/>
            <pc:sldMk cId="2282170289" sldId="285"/>
            <ac:spMk id="3" creationId="{E2F1A385-302F-7F4C-9E7A-C847CFA14C9C}"/>
          </ac:spMkLst>
        </pc:spChg>
        <pc:spChg chg="mod">
          <ac:chgData name="Théo VALLET" userId="716808e7-65cf-43e5-910e-67476ad8fea3" providerId="ADAL" clId="{3D179D73-52A2-4FEC-983B-A48F30519E5E}" dt="2021-10-28T12:07:13.699" v="143" actId="2711"/>
          <ac:spMkLst>
            <pc:docMk/>
            <pc:sldMk cId="2282170289" sldId="285"/>
            <ac:spMk id="9" creationId="{054708F5-5109-F746-BB62-64AFB2AF1FC5}"/>
          </ac:spMkLst>
        </pc:spChg>
        <pc:spChg chg="add del">
          <ac:chgData name="Théo VALLET" userId="716808e7-65cf-43e5-910e-67476ad8fea3" providerId="ADAL" clId="{3D179D73-52A2-4FEC-983B-A48F30519E5E}" dt="2021-10-28T12:02:34.088" v="90"/>
          <ac:spMkLst>
            <pc:docMk/>
            <pc:sldMk cId="2282170289" sldId="285"/>
            <ac:spMk id="30" creationId="{9B45BA4C-9B54-4496-821F-9E0985CA984D}"/>
          </ac:spMkLst>
        </pc:spChg>
        <pc:picChg chg="mod">
          <ac:chgData name="Théo VALLET" userId="716808e7-65cf-43e5-910e-67476ad8fea3" providerId="ADAL" clId="{3D179D73-52A2-4FEC-983B-A48F30519E5E}" dt="2021-10-28T12:07:26.056" v="149" actId="1038"/>
          <ac:picMkLst>
            <pc:docMk/>
            <pc:sldMk cId="2282170289" sldId="285"/>
            <ac:picMk id="8" creationId="{BE72E34D-6E4A-EF46-BD40-2BC5BAC366CE}"/>
          </ac:picMkLst>
        </pc:picChg>
      </pc:sldChg>
      <pc:sldChg chg="addSp delSp modSp mod modTransition delDesignElem">
        <pc:chgData name="Théo VALLET" userId="716808e7-65cf-43e5-910e-67476ad8fea3" providerId="ADAL" clId="{3D179D73-52A2-4FEC-983B-A48F30519E5E}" dt="2021-10-28T12:17:15.537" v="344" actId="20577"/>
        <pc:sldMkLst>
          <pc:docMk/>
          <pc:sldMk cId="2088678796" sldId="286"/>
        </pc:sldMkLst>
        <pc:spChg chg="mod">
          <ac:chgData name="Théo VALLET" userId="716808e7-65cf-43e5-910e-67476ad8fea3" providerId="ADAL" clId="{3D179D73-52A2-4FEC-983B-A48F30519E5E}" dt="2021-10-28T12:17:12.999" v="343" actId="255"/>
          <ac:spMkLst>
            <pc:docMk/>
            <pc:sldMk cId="2088678796" sldId="286"/>
            <ac:spMk id="3" creationId="{E2F1A385-302F-7F4C-9E7A-C847CFA14C9C}"/>
          </ac:spMkLst>
        </pc:spChg>
        <pc:spChg chg="mod">
          <ac:chgData name="Théo VALLET" userId="716808e7-65cf-43e5-910e-67476ad8fea3" providerId="ADAL" clId="{3D179D73-52A2-4FEC-983B-A48F30519E5E}" dt="2021-10-28T12:17:15.537" v="344" actId="20577"/>
          <ac:spMkLst>
            <pc:docMk/>
            <pc:sldMk cId="2088678796" sldId="286"/>
            <ac:spMk id="6" creationId="{7D813C01-E03F-D544-BAD9-DBD063F02159}"/>
          </ac:spMkLst>
        </pc:spChg>
        <pc:spChg chg="add del">
          <ac:chgData name="Théo VALLET" userId="716808e7-65cf-43e5-910e-67476ad8fea3" providerId="ADAL" clId="{3D179D73-52A2-4FEC-983B-A48F30519E5E}" dt="2021-10-28T12:02:34.088" v="90"/>
          <ac:spMkLst>
            <pc:docMk/>
            <pc:sldMk cId="2088678796" sldId="286"/>
            <ac:spMk id="30" creationId="{9B45BA4C-9B54-4496-821F-9E0985CA984D}"/>
          </ac:spMkLst>
        </pc:spChg>
      </pc:sldChg>
      <pc:sldChg chg="addSp delSp modSp mod modTransition delDesignElem">
        <pc:chgData name="Théo VALLET" userId="716808e7-65cf-43e5-910e-67476ad8fea3" providerId="ADAL" clId="{3D179D73-52A2-4FEC-983B-A48F30519E5E}" dt="2021-10-28T12:17:25.673" v="345" actId="255"/>
        <pc:sldMkLst>
          <pc:docMk/>
          <pc:sldMk cId="1424755834" sldId="288"/>
        </pc:sldMkLst>
        <pc:spChg chg="mod">
          <ac:chgData name="Théo VALLET" userId="716808e7-65cf-43e5-910e-67476ad8fea3" providerId="ADAL" clId="{3D179D73-52A2-4FEC-983B-A48F30519E5E}" dt="2021-10-28T12:17:25.673" v="345" actId="255"/>
          <ac:spMkLst>
            <pc:docMk/>
            <pc:sldMk cId="1424755834" sldId="288"/>
            <ac:spMk id="3" creationId="{E2F1A385-302F-7F4C-9E7A-C847CFA14C9C}"/>
          </ac:spMkLst>
        </pc:spChg>
        <pc:spChg chg="mod">
          <ac:chgData name="Théo VALLET" userId="716808e7-65cf-43e5-910e-67476ad8fea3" providerId="ADAL" clId="{3D179D73-52A2-4FEC-983B-A48F30519E5E}" dt="2021-10-28T12:07:50.321" v="153" actId="2711"/>
          <ac:spMkLst>
            <pc:docMk/>
            <pc:sldMk cId="1424755834" sldId="288"/>
            <ac:spMk id="5" creationId="{4F75E7AD-6693-E448-9F9C-54E449587649}"/>
          </ac:spMkLst>
        </pc:spChg>
        <pc:spChg chg="add del">
          <ac:chgData name="Théo VALLET" userId="716808e7-65cf-43e5-910e-67476ad8fea3" providerId="ADAL" clId="{3D179D73-52A2-4FEC-983B-A48F30519E5E}" dt="2021-10-28T12:02:34.088" v="90"/>
          <ac:spMkLst>
            <pc:docMk/>
            <pc:sldMk cId="1424755834" sldId="288"/>
            <ac:spMk id="30" creationId="{9B45BA4C-9B54-4496-821F-9E0985CA984D}"/>
          </ac:spMkLst>
        </pc:spChg>
      </pc:sldChg>
      <pc:sldChg chg="addSp delSp modSp mod modTransition delDesignElem">
        <pc:chgData name="Théo VALLET" userId="716808e7-65cf-43e5-910e-67476ad8fea3" providerId="ADAL" clId="{3D179D73-52A2-4FEC-983B-A48F30519E5E}" dt="2021-10-28T12:17:32.956" v="346" actId="255"/>
        <pc:sldMkLst>
          <pc:docMk/>
          <pc:sldMk cId="4060342593" sldId="289"/>
        </pc:sldMkLst>
        <pc:spChg chg="mod">
          <ac:chgData name="Théo VALLET" userId="716808e7-65cf-43e5-910e-67476ad8fea3" providerId="ADAL" clId="{3D179D73-52A2-4FEC-983B-A48F30519E5E}" dt="2021-10-28T12:17:32.956" v="346" actId="255"/>
          <ac:spMkLst>
            <pc:docMk/>
            <pc:sldMk cId="4060342593" sldId="289"/>
            <ac:spMk id="3" creationId="{E2F1A385-302F-7F4C-9E7A-C847CFA14C9C}"/>
          </ac:spMkLst>
        </pc:spChg>
        <pc:spChg chg="mod">
          <ac:chgData name="Théo VALLET" userId="716808e7-65cf-43e5-910e-67476ad8fea3" providerId="ADAL" clId="{3D179D73-52A2-4FEC-983B-A48F30519E5E}" dt="2021-10-28T12:08:05.501" v="157" actId="2711"/>
          <ac:spMkLst>
            <pc:docMk/>
            <pc:sldMk cId="4060342593" sldId="289"/>
            <ac:spMk id="5" creationId="{4F75E7AD-6693-E448-9F9C-54E449587649}"/>
          </ac:spMkLst>
        </pc:spChg>
        <pc:spChg chg="add del">
          <ac:chgData name="Théo VALLET" userId="716808e7-65cf-43e5-910e-67476ad8fea3" providerId="ADAL" clId="{3D179D73-52A2-4FEC-983B-A48F30519E5E}" dt="2021-10-28T12:02:34.088" v="90"/>
          <ac:spMkLst>
            <pc:docMk/>
            <pc:sldMk cId="4060342593" sldId="289"/>
            <ac:spMk id="30" creationId="{9B45BA4C-9B54-4496-821F-9E0985CA984D}"/>
          </ac:spMkLst>
        </pc:spChg>
      </pc:sldChg>
      <pc:sldChg chg="addSp delSp modSp mod modTransition delDesignElem">
        <pc:chgData name="Théo VALLET" userId="716808e7-65cf-43e5-910e-67476ad8fea3" providerId="ADAL" clId="{3D179D73-52A2-4FEC-983B-A48F30519E5E}" dt="2021-10-28T12:17:37.043" v="347" actId="255"/>
        <pc:sldMkLst>
          <pc:docMk/>
          <pc:sldMk cId="60252520" sldId="290"/>
        </pc:sldMkLst>
        <pc:spChg chg="mod">
          <ac:chgData name="Théo VALLET" userId="716808e7-65cf-43e5-910e-67476ad8fea3" providerId="ADAL" clId="{3D179D73-52A2-4FEC-983B-A48F30519E5E}" dt="2021-10-28T12:17:37.043" v="347" actId="255"/>
          <ac:spMkLst>
            <pc:docMk/>
            <pc:sldMk cId="60252520" sldId="290"/>
            <ac:spMk id="3" creationId="{E2F1A385-302F-7F4C-9E7A-C847CFA14C9C}"/>
          </ac:spMkLst>
        </pc:spChg>
        <pc:spChg chg="mod">
          <ac:chgData name="Théo VALLET" userId="716808e7-65cf-43e5-910e-67476ad8fea3" providerId="ADAL" clId="{3D179D73-52A2-4FEC-983B-A48F30519E5E}" dt="2021-10-28T12:08:18.442" v="160" actId="20577"/>
          <ac:spMkLst>
            <pc:docMk/>
            <pc:sldMk cId="60252520" sldId="290"/>
            <ac:spMk id="5" creationId="{27118760-DC20-7041-A1EF-101D857E68CC}"/>
          </ac:spMkLst>
        </pc:spChg>
        <pc:spChg chg="add del">
          <ac:chgData name="Théo VALLET" userId="716808e7-65cf-43e5-910e-67476ad8fea3" providerId="ADAL" clId="{3D179D73-52A2-4FEC-983B-A48F30519E5E}" dt="2021-10-28T12:02:34.088" v="90"/>
          <ac:spMkLst>
            <pc:docMk/>
            <pc:sldMk cId="60252520" sldId="290"/>
            <ac:spMk id="30" creationId="{9B45BA4C-9B54-4496-821F-9E0985CA984D}"/>
          </ac:spMkLst>
        </pc:spChg>
      </pc:sldChg>
      <pc:sldChg chg="addSp delSp modSp mod modTransition delDesignElem">
        <pc:chgData name="Théo VALLET" userId="716808e7-65cf-43e5-910e-67476ad8fea3" providerId="ADAL" clId="{3D179D73-52A2-4FEC-983B-A48F30519E5E}" dt="2021-10-28T12:17:41.829" v="348" actId="255"/>
        <pc:sldMkLst>
          <pc:docMk/>
          <pc:sldMk cId="1182303604" sldId="291"/>
        </pc:sldMkLst>
        <pc:spChg chg="mod">
          <ac:chgData name="Théo VALLET" userId="716808e7-65cf-43e5-910e-67476ad8fea3" providerId="ADAL" clId="{3D179D73-52A2-4FEC-983B-A48F30519E5E}" dt="2021-10-28T12:17:41.829" v="348" actId="255"/>
          <ac:spMkLst>
            <pc:docMk/>
            <pc:sldMk cId="1182303604" sldId="291"/>
            <ac:spMk id="3" creationId="{E2F1A385-302F-7F4C-9E7A-C847CFA14C9C}"/>
          </ac:spMkLst>
        </pc:spChg>
        <pc:spChg chg="mod">
          <ac:chgData name="Théo VALLET" userId="716808e7-65cf-43e5-910e-67476ad8fea3" providerId="ADAL" clId="{3D179D73-52A2-4FEC-983B-A48F30519E5E}" dt="2021-10-28T12:08:46.774" v="166" actId="2711"/>
          <ac:spMkLst>
            <pc:docMk/>
            <pc:sldMk cId="1182303604" sldId="291"/>
            <ac:spMk id="6" creationId="{7018C167-0A1D-5248-979A-0FEB66B9E02A}"/>
          </ac:spMkLst>
        </pc:spChg>
        <pc:spChg chg="mod">
          <ac:chgData name="Théo VALLET" userId="716808e7-65cf-43e5-910e-67476ad8fea3" providerId="ADAL" clId="{3D179D73-52A2-4FEC-983B-A48F30519E5E}" dt="2021-10-28T12:08:43.505" v="165" actId="2711"/>
          <ac:spMkLst>
            <pc:docMk/>
            <pc:sldMk cId="1182303604" sldId="291"/>
            <ac:spMk id="12" creationId="{4649D296-27BE-0E40-A6AB-96DE4F43DCFF}"/>
          </ac:spMkLst>
        </pc:spChg>
        <pc:spChg chg="add del">
          <ac:chgData name="Théo VALLET" userId="716808e7-65cf-43e5-910e-67476ad8fea3" providerId="ADAL" clId="{3D179D73-52A2-4FEC-983B-A48F30519E5E}" dt="2021-10-28T12:02:34.088" v="90"/>
          <ac:spMkLst>
            <pc:docMk/>
            <pc:sldMk cId="1182303604" sldId="291"/>
            <ac:spMk id="30" creationId="{9B45BA4C-9B54-4496-821F-9E0985CA984D}"/>
          </ac:spMkLst>
        </pc:spChg>
      </pc:sldChg>
      <pc:sldChg chg="addSp delSp modSp mod modTransition delDesignElem">
        <pc:chgData name="Théo VALLET" userId="716808e7-65cf-43e5-910e-67476ad8fea3" providerId="ADAL" clId="{3D179D73-52A2-4FEC-983B-A48F30519E5E}" dt="2021-10-28T12:15:31.669" v="268" actId="1036"/>
        <pc:sldMkLst>
          <pc:docMk/>
          <pc:sldMk cId="1085031809" sldId="292"/>
        </pc:sldMkLst>
        <pc:spChg chg="mod">
          <ac:chgData name="Théo VALLET" userId="716808e7-65cf-43e5-910e-67476ad8fea3" providerId="ADAL" clId="{3D179D73-52A2-4FEC-983B-A48F30519E5E}" dt="2021-10-28T12:15:31.669" v="268" actId="1036"/>
          <ac:spMkLst>
            <pc:docMk/>
            <pc:sldMk cId="1085031809" sldId="292"/>
            <ac:spMk id="3" creationId="{E2F1A385-302F-7F4C-9E7A-C847CFA14C9C}"/>
          </ac:spMkLst>
        </pc:spChg>
        <pc:spChg chg="mod">
          <ac:chgData name="Théo VALLET" userId="716808e7-65cf-43e5-910e-67476ad8fea3" providerId="ADAL" clId="{3D179D73-52A2-4FEC-983B-A48F30519E5E}" dt="2021-10-28T12:05:14.515" v="117" actId="20577"/>
          <ac:spMkLst>
            <pc:docMk/>
            <pc:sldMk cId="1085031809" sldId="292"/>
            <ac:spMk id="6" creationId="{2AE6C0C6-0984-2B43-9201-B36E527B9C8C}"/>
          </ac:spMkLst>
        </pc:spChg>
        <pc:spChg chg="add del">
          <ac:chgData name="Théo VALLET" userId="716808e7-65cf-43e5-910e-67476ad8fea3" providerId="ADAL" clId="{3D179D73-52A2-4FEC-983B-A48F30519E5E}" dt="2021-10-28T12:02:34.088" v="90"/>
          <ac:spMkLst>
            <pc:docMk/>
            <pc:sldMk cId="1085031809" sldId="292"/>
            <ac:spMk id="30" creationId="{9B45BA4C-9B54-4496-821F-9E0985CA984D}"/>
          </ac:spMkLst>
        </pc:spChg>
      </pc:sldChg>
      <pc:sldChg chg="addSp delSp modSp mod modTransition delDesignElem">
        <pc:chgData name="Théo VALLET" userId="716808e7-65cf-43e5-910e-67476ad8fea3" providerId="ADAL" clId="{3D179D73-52A2-4FEC-983B-A48F30519E5E}" dt="2021-10-28T12:41:55.419" v="462" actId="1076"/>
        <pc:sldMkLst>
          <pc:docMk/>
          <pc:sldMk cId="3069920225" sldId="293"/>
        </pc:sldMkLst>
        <pc:spChg chg="mod">
          <ac:chgData name="Théo VALLET" userId="716808e7-65cf-43e5-910e-67476ad8fea3" providerId="ADAL" clId="{3D179D73-52A2-4FEC-983B-A48F30519E5E}" dt="2021-10-28T12:17:47.581" v="349" actId="255"/>
          <ac:spMkLst>
            <pc:docMk/>
            <pc:sldMk cId="3069920225" sldId="293"/>
            <ac:spMk id="3" creationId="{E2F1A385-302F-7F4C-9E7A-C847CFA14C9C}"/>
          </ac:spMkLst>
        </pc:spChg>
        <pc:spChg chg="mod">
          <ac:chgData name="Théo VALLET" userId="716808e7-65cf-43e5-910e-67476ad8fea3" providerId="ADAL" clId="{3D179D73-52A2-4FEC-983B-A48F30519E5E}" dt="2021-10-28T12:18:07.480" v="369" actId="1037"/>
          <ac:spMkLst>
            <pc:docMk/>
            <pc:sldMk cId="3069920225" sldId="293"/>
            <ac:spMk id="13" creationId="{738E6E3D-EADC-49D6-9C24-8D2C24336499}"/>
          </ac:spMkLst>
        </pc:spChg>
        <pc:spChg chg="del mod">
          <ac:chgData name="Théo VALLET" userId="716808e7-65cf-43e5-910e-67476ad8fea3" providerId="ADAL" clId="{3D179D73-52A2-4FEC-983B-A48F30519E5E}" dt="2021-10-28T12:41:18.705" v="437" actId="21"/>
          <ac:spMkLst>
            <pc:docMk/>
            <pc:sldMk cId="3069920225" sldId="293"/>
            <ac:spMk id="14" creationId="{0EB53DCD-BE85-4A79-B19B-641902B87365}"/>
          </ac:spMkLst>
        </pc:spChg>
        <pc:spChg chg="add mod">
          <ac:chgData name="Théo VALLET" userId="716808e7-65cf-43e5-910e-67476ad8fea3" providerId="ADAL" clId="{3D179D73-52A2-4FEC-983B-A48F30519E5E}" dt="2021-10-28T12:41:55.419" v="462" actId="1076"/>
          <ac:spMkLst>
            <pc:docMk/>
            <pc:sldMk cId="3069920225" sldId="293"/>
            <ac:spMk id="17" creationId="{28DCD6E1-8FAF-4C73-94AE-858AC590F499}"/>
          </ac:spMkLst>
        </pc:spChg>
        <pc:spChg chg="add del">
          <ac:chgData name="Théo VALLET" userId="716808e7-65cf-43e5-910e-67476ad8fea3" providerId="ADAL" clId="{3D179D73-52A2-4FEC-983B-A48F30519E5E}" dt="2021-10-28T12:02:34.088" v="90"/>
          <ac:spMkLst>
            <pc:docMk/>
            <pc:sldMk cId="3069920225" sldId="293"/>
            <ac:spMk id="30" creationId="{9B45BA4C-9B54-4496-821F-9E0985CA984D}"/>
          </ac:spMkLst>
        </pc:spChg>
        <pc:picChg chg="add del mod">
          <ac:chgData name="Théo VALLET" userId="716808e7-65cf-43e5-910e-67476ad8fea3" providerId="ADAL" clId="{3D179D73-52A2-4FEC-983B-A48F30519E5E}" dt="2021-10-28T12:40:24.408" v="421" actId="22"/>
          <ac:picMkLst>
            <pc:docMk/>
            <pc:sldMk cId="3069920225" sldId="293"/>
            <ac:picMk id="5" creationId="{54AEE8F9-22DC-42AF-9890-0E41902D293A}"/>
          </ac:picMkLst>
        </pc:picChg>
        <pc:picChg chg="mod">
          <ac:chgData name="Théo VALLET" userId="716808e7-65cf-43e5-910e-67476ad8fea3" providerId="ADAL" clId="{3D179D73-52A2-4FEC-983B-A48F30519E5E}" dt="2021-10-28T12:18:04.033" v="362" actId="1037"/>
          <ac:picMkLst>
            <pc:docMk/>
            <pc:sldMk cId="3069920225" sldId="293"/>
            <ac:picMk id="7" creationId="{88C9AB15-0F2C-414E-BF3B-33832B0972FE}"/>
          </ac:picMkLst>
        </pc:picChg>
        <pc:picChg chg="del">
          <ac:chgData name="Théo VALLET" userId="716808e7-65cf-43e5-910e-67476ad8fea3" providerId="ADAL" clId="{3D179D73-52A2-4FEC-983B-A48F30519E5E}" dt="2021-10-28T12:41:14.608" v="435" actId="21"/>
          <ac:picMkLst>
            <pc:docMk/>
            <pc:sldMk cId="3069920225" sldId="293"/>
            <ac:picMk id="8" creationId="{7744CAFA-E19C-42FA-AD21-511A53762D78}"/>
          </ac:picMkLst>
        </pc:picChg>
        <pc:picChg chg="add del">
          <ac:chgData name="Théo VALLET" userId="716808e7-65cf-43e5-910e-67476ad8fea3" providerId="ADAL" clId="{3D179D73-52A2-4FEC-983B-A48F30519E5E}" dt="2021-10-28T12:40:33.450" v="423" actId="22"/>
          <ac:picMkLst>
            <pc:docMk/>
            <pc:sldMk cId="3069920225" sldId="293"/>
            <ac:picMk id="9" creationId="{9227B753-1E32-46B8-8652-953CFCFDCED7}"/>
          </ac:picMkLst>
        </pc:picChg>
        <pc:picChg chg="add del">
          <ac:chgData name="Théo VALLET" userId="716808e7-65cf-43e5-910e-67476ad8fea3" providerId="ADAL" clId="{3D179D73-52A2-4FEC-983B-A48F30519E5E}" dt="2021-10-28T12:40:41.609" v="425" actId="22"/>
          <ac:picMkLst>
            <pc:docMk/>
            <pc:sldMk cId="3069920225" sldId="293"/>
            <ac:picMk id="11" creationId="{D6AA4D61-27E9-4F9B-A8CB-168AFA82CD37}"/>
          </ac:picMkLst>
        </pc:picChg>
        <pc:picChg chg="add mod">
          <ac:chgData name="Théo VALLET" userId="716808e7-65cf-43e5-910e-67476ad8fea3" providerId="ADAL" clId="{3D179D73-52A2-4FEC-983B-A48F30519E5E}" dt="2021-10-28T12:41:37.690" v="456" actId="1036"/>
          <ac:picMkLst>
            <pc:docMk/>
            <pc:sldMk cId="3069920225" sldId="293"/>
            <ac:picMk id="15" creationId="{699F4936-45E2-4077-BD73-D2C4FD3266F6}"/>
          </ac:picMkLst>
        </pc:picChg>
      </pc:sldChg>
      <pc:sldChg chg="addSp delSp modSp mod modTransition delDesignElem">
        <pc:chgData name="Théo VALLET" userId="716808e7-65cf-43e5-910e-67476ad8fea3" providerId="ADAL" clId="{3D179D73-52A2-4FEC-983B-A48F30519E5E}" dt="2021-10-28T12:16:35.305" v="304" actId="14100"/>
        <pc:sldMkLst>
          <pc:docMk/>
          <pc:sldMk cId="454789420" sldId="294"/>
        </pc:sldMkLst>
        <pc:spChg chg="mod">
          <ac:chgData name="Théo VALLET" userId="716808e7-65cf-43e5-910e-67476ad8fea3" providerId="ADAL" clId="{3D179D73-52A2-4FEC-983B-A48F30519E5E}" dt="2021-10-28T12:16:29.294" v="302" actId="255"/>
          <ac:spMkLst>
            <pc:docMk/>
            <pc:sldMk cId="454789420" sldId="294"/>
            <ac:spMk id="3" creationId="{E2F1A385-302F-7F4C-9E7A-C847CFA14C9C}"/>
          </ac:spMkLst>
        </pc:spChg>
        <pc:spChg chg="mod">
          <ac:chgData name="Théo VALLET" userId="716808e7-65cf-43e5-910e-67476ad8fea3" providerId="ADAL" clId="{3D179D73-52A2-4FEC-983B-A48F30519E5E}" dt="2021-10-28T12:16:32.478" v="303" actId="255"/>
          <ac:spMkLst>
            <pc:docMk/>
            <pc:sldMk cId="454789420" sldId="294"/>
            <ac:spMk id="7" creationId="{CBC2B226-7CC0-1B49-A8B9-AD96E174F993}"/>
          </ac:spMkLst>
        </pc:spChg>
        <pc:spChg chg="add del">
          <ac:chgData name="Théo VALLET" userId="716808e7-65cf-43e5-910e-67476ad8fea3" providerId="ADAL" clId="{3D179D73-52A2-4FEC-983B-A48F30519E5E}" dt="2021-10-28T12:02:34.088" v="90"/>
          <ac:spMkLst>
            <pc:docMk/>
            <pc:sldMk cId="454789420" sldId="294"/>
            <ac:spMk id="30" creationId="{9B45BA4C-9B54-4496-821F-9E0985CA984D}"/>
          </ac:spMkLst>
        </pc:spChg>
        <pc:picChg chg="mod">
          <ac:chgData name="Théo VALLET" userId="716808e7-65cf-43e5-910e-67476ad8fea3" providerId="ADAL" clId="{3D179D73-52A2-4FEC-983B-A48F30519E5E}" dt="2021-10-28T12:16:35.305" v="304" actId="14100"/>
          <ac:picMkLst>
            <pc:docMk/>
            <pc:sldMk cId="454789420" sldId="294"/>
            <ac:picMk id="6" creationId="{CB205E89-BD83-4C47-81B5-10B2E2B34D91}"/>
          </ac:picMkLst>
        </pc:picChg>
      </pc:sldChg>
      <pc:sldChg chg="addSp delSp modSp mod modTransition delDesignElem">
        <pc:chgData name="Théo VALLET" userId="716808e7-65cf-43e5-910e-67476ad8fea3" providerId="ADAL" clId="{3D179D73-52A2-4FEC-983B-A48F30519E5E}" dt="2021-10-28T12:18:37.879" v="384" actId="1076"/>
        <pc:sldMkLst>
          <pc:docMk/>
          <pc:sldMk cId="1743647111" sldId="295"/>
        </pc:sldMkLst>
        <pc:spChg chg="mod">
          <ac:chgData name="Théo VALLET" userId="716808e7-65cf-43e5-910e-67476ad8fea3" providerId="ADAL" clId="{3D179D73-52A2-4FEC-983B-A48F30519E5E}" dt="2021-10-28T12:18:37.879" v="384" actId="1076"/>
          <ac:spMkLst>
            <pc:docMk/>
            <pc:sldMk cId="1743647111" sldId="295"/>
            <ac:spMk id="3" creationId="{E2F1A385-302F-7F4C-9E7A-C847CFA14C9C}"/>
          </ac:spMkLst>
        </pc:spChg>
        <pc:spChg chg="mod">
          <ac:chgData name="Théo VALLET" userId="716808e7-65cf-43e5-910e-67476ad8fea3" providerId="ADAL" clId="{3D179D73-52A2-4FEC-983B-A48F30519E5E}" dt="2021-10-28T12:18:34.392" v="383" actId="1076"/>
          <ac:spMkLst>
            <pc:docMk/>
            <pc:sldMk cId="1743647111" sldId="295"/>
            <ac:spMk id="6" creationId="{22540852-9620-9243-A641-33053BC69961}"/>
          </ac:spMkLst>
        </pc:spChg>
        <pc:spChg chg="add del">
          <ac:chgData name="Théo VALLET" userId="716808e7-65cf-43e5-910e-67476ad8fea3" providerId="ADAL" clId="{3D179D73-52A2-4FEC-983B-A48F30519E5E}" dt="2021-10-28T12:02:34.088" v="90"/>
          <ac:spMkLst>
            <pc:docMk/>
            <pc:sldMk cId="1743647111" sldId="295"/>
            <ac:spMk id="30" creationId="{9B45BA4C-9B54-4496-821F-9E0985CA984D}"/>
          </ac:spMkLst>
        </pc:spChg>
      </pc:sldChg>
      <pc:sldChg chg="new del">
        <pc:chgData name="Théo VALLET" userId="716808e7-65cf-43e5-910e-67476ad8fea3" providerId="ADAL" clId="{3D179D73-52A2-4FEC-983B-A48F30519E5E}" dt="2021-10-28T12:40:51.964" v="427" actId="680"/>
        <pc:sldMkLst>
          <pc:docMk/>
          <pc:sldMk cId="692335926" sldId="296"/>
        </pc:sldMkLst>
      </pc:sldChg>
      <pc:sldChg chg="addSp delSp modSp add mod">
        <pc:chgData name="Théo VALLET" userId="716808e7-65cf-43e5-910e-67476ad8fea3" providerId="ADAL" clId="{3D179D73-52A2-4FEC-983B-A48F30519E5E}" dt="2021-10-28T12:44:41.816" v="472" actId="20577"/>
        <pc:sldMkLst>
          <pc:docMk/>
          <pc:sldMk cId="3247867325" sldId="296"/>
        </pc:sldMkLst>
        <pc:spChg chg="add mod">
          <ac:chgData name="Théo VALLET" userId="716808e7-65cf-43e5-910e-67476ad8fea3" providerId="ADAL" clId="{3D179D73-52A2-4FEC-983B-A48F30519E5E}" dt="2021-10-28T12:41:24.863" v="441" actId="1076"/>
          <ac:spMkLst>
            <pc:docMk/>
            <pc:sldMk cId="3247867325" sldId="296"/>
            <ac:spMk id="12" creationId="{071DBCEA-95FF-4F03-88F0-0A97DA3C3FBE}"/>
          </ac:spMkLst>
        </pc:spChg>
        <pc:spChg chg="del">
          <ac:chgData name="Théo VALLET" userId="716808e7-65cf-43e5-910e-67476ad8fea3" providerId="ADAL" clId="{3D179D73-52A2-4FEC-983B-A48F30519E5E}" dt="2021-10-28T12:41:02.486" v="430" actId="478"/>
          <ac:spMkLst>
            <pc:docMk/>
            <pc:sldMk cId="3247867325" sldId="296"/>
            <ac:spMk id="13" creationId="{738E6E3D-EADC-49D6-9C24-8D2C24336499}"/>
          </ac:spMkLst>
        </pc:spChg>
        <pc:spChg chg="del">
          <ac:chgData name="Théo VALLET" userId="716808e7-65cf-43e5-910e-67476ad8fea3" providerId="ADAL" clId="{3D179D73-52A2-4FEC-983B-A48F30519E5E}" dt="2021-10-28T12:41:00.537" v="429" actId="478"/>
          <ac:spMkLst>
            <pc:docMk/>
            <pc:sldMk cId="3247867325" sldId="296"/>
            <ac:spMk id="14" creationId="{0EB53DCD-BE85-4A79-B19B-641902B87365}"/>
          </ac:spMkLst>
        </pc:spChg>
        <pc:spChg chg="add mod">
          <ac:chgData name="Théo VALLET" userId="716808e7-65cf-43e5-910e-67476ad8fea3" providerId="ADAL" clId="{3D179D73-52A2-4FEC-983B-A48F30519E5E}" dt="2021-10-28T12:44:41.816" v="472" actId="20577"/>
          <ac:spMkLst>
            <pc:docMk/>
            <pc:sldMk cId="3247867325" sldId="296"/>
            <ac:spMk id="15" creationId="{DB32957D-E00C-498E-BD9A-643D035183E9}"/>
          </ac:spMkLst>
        </pc:spChg>
        <pc:picChg chg="add del">
          <ac:chgData name="Théo VALLET" userId="716808e7-65cf-43e5-910e-67476ad8fea3" providerId="ADAL" clId="{3D179D73-52A2-4FEC-983B-A48F30519E5E}" dt="2021-10-28T12:41:04.576" v="432" actId="22"/>
          <ac:picMkLst>
            <pc:docMk/>
            <pc:sldMk cId="3247867325" sldId="296"/>
            <ac:picMk id="5" creationId="{BECEFE59-00F5-463C-95E3-3BF72D6F9CA3}"/>
          </ac:picMkLst>
        </pc:picChg>
        <pc:picChg chg="del">
          <ac:chgData name="Théo VALLET" userId="716808e7-65cf-43e5-910e-67476ad8fea3" providerId="ADAL" clId="{3D179D73-52A2-4FEC-983B-A48F30519E5E}" dt="2021-10-28T12:41:00.537" v="429" actId="478"/>
          <ac:picMkLst>
            <pc:docMk/>
            <pc:sldMk cId="3247867325" sldId="296"/>
            <ac:picMk id="7" creationId="{88C9AB15-0F2C-414E-BF3B-33832B0972FE}"/>
          </ac:picMkLst>
        </pc:picChg>
        <pc:picChg chg="del">
          <ac:chgData name="Théo VALLET" userId="716808e7-65cf-43e5-910e-67476ad8fea3" providerId="ADAL" clId="{3D179D73-52A2-4FEC-983B-A48F30519E5E}" dt="2021-10-28T12:41:00.537" v="429" actId="478"/>
          <ac:picMkLst>
            <pc:docMk/>
            <pc:sldMk cId="3247867325" sldId="296"/>
            <ac:picMk id="8" creationId="{7744CAFA-E19C-42FA-AD21-511A53762D78}"/>
          </ac:picMkLst>
        </pc:picChg>
        <pc:picChg chg="add mod">
          <ac:chgData name="Théo VALLET" userId="716808e7-65cf-43e5-910e-67476ad8fea3" providerId="ADAL" clId="{3D179D73-52A2-4FEC-983B-A48F30519E5E}" dt="2021-10-28T12:44:30.198" v="467" actId="14100"/>
          <ac:picMkLst>
            <pc:docMk/>
            <pc:sldMk cId="3247867325" sldId="296"/>
            <ac:picMk id="9" creationId="{49DBF516-90A8-43EB-B0EA-A81E780FBBD8}"/>
          </ac:picMkLst>
        </pc:picChg>
        <pc:picChg chg="add mod">
          <ac:chgData name="Théo VALLET" userId="716808e7-65cf-43e5-910e-67476ad8fea3" providerId="ADAL" clId="{3D179D73-52A2-4FEC-983B-A48F30519E5E}" dt="2021-10-28T12:41:21.990" v="440" actId="1076"/>
          <ac:picMkLst>
            <pc:docMk/>
            <pc:sldMk cId="3247867325" sldId="296"/>
            <ac:picMk id="11" creationId="{CC18E342-090F-420B-A33F-5792AE1A612F}"/>
          </ac:picMkLst>
        </pc:picChg>
      </pc:sldChg>
    </pc:docChg>
  </pc:docChgLst>
  <pc:docChgLst>
    <pc:chgData name="Théo VALLET" userId="S::theo.vallet@diiage.org::716808e7-65cf-43e5-910e-67476ad8fea3" providerId="AD" clId="Web-{E2B15C31-2C4C-4753-A333-DB348E20861D}"/>
    <pc:docChg chg="modSld">
      <pc:chgData name="Théo VALLET" userId="S::theo.vallet@diiage.org::716808e7-65cf-43e5-910e-67476ad8fea3" providerId="AD" clId="Web-{E2B15C31-2C4C-4753-A333-DB348E20861D}" dt="2021-10-27T12:52:58.132" v="15" actId="20577"/>
      <pc:docMkLst>
        <pc:docMk/>
      </pc:docMkLst>
      <pc:sldChg chg="modSp">
        <pc:chgData name="Théo VALLET" userId="S::theo.vallet@diiage.org::716808e7-65cf-43e5-910e-67476ad8fea3" providerId="AD" clId="Web-{E2B15C31-2C4C-4753-A333-DB348E20861D}" dt="2021-10-27T12:52:58.132" v="15" actId="20577"/>
        <pc:sldMkLst>
          <pc:docMk/>
          <pc:sldMk cId="1221392882" sldId="278"/>
        </pc:sldMkLst>
        <pc:spChg chg="mod">
          <ac:chgData name="Théo VALLET" userId="S::theo.vallet@diiage.org::716808e7-65cf-43e5-910e-67476ad8fea3" providerId="AD" clId="Web-{E2B15C31-2C4C-4753-A333-DB348E20861D}" dt="2021-10-27T12:52:58.132" v="15" actId="20577"/>
          <ac:spMkLst>
            <pc:docMk/>
            <pc:sldMk cId="1221392882" sldId="278"/>
            <ac:spMk id="8" creationId="{3B7696C8-B3E9-B142-B0FB-2D212C0D3664}"/>
          </ac:spMkLst>
        </pc:spChg>
      </pc:sldChg>
      <pc:sldChg chg="modSp">
        <pc:chgData name="Théo VALLET" userId="S::theo.vallet@diiage.org::716808e7-65cf-43e5-910e-67476ad8fea3" providerId="AD" clId="Web-{E2B15C31-2C4C-4753-A333-DB348E20861D}" dt="2021-10-27T12:52:41.226" v="13" actId="20577"/>
        <pc:sldMkLst>
          <pc:docMk/>
          <pc:sldMk cId="1182303604" sldId="291"/>
        </pc:sldMkLst>
        <pc:spChg chg="mod">
          <ac:chgData name="Théo VALLET" userId="S::theo.vallet@diiage.org::716808e7-65cf-43e5-910e-67476ad8fea3" providerId="AD" clId="Web-{E2B15C31-2C4C-4753-A333-DB348E20861D}" dt="2021-10-27T12:52:41.226" v="13" actId="20577"/>
          <ac:spMkLst>
            <pc:docMk/>
            <pc:sldMk cId="1182303604" sldId="291"/>
            <ac:spMk id="6" creationId="{7018C167-0A1D-5248-979A-0FEB66B9E02A}"/>
          </ac:spMkLst>
        </pc:spChg>
      </pc:sldChg>
    </pc:docChg>
  </pc:docChgLst>
  <pc:docChgLst>
    <pc:chgData name="Melvyn PERRET" userId="a6274776-7759-4a3e-a484-fd988c0ea86d" providerId="ADAL" clId="{776C25D1-3C4B-4B6A-93E9-EB5B59C20122}"/>
    <pc:docChg chg="undo custSel addSld delSld modSld sldOrd delMainMaster">
      <pc:chgData name="Melvyn PERRET" userId="a6274776-7759-4a3e-a484-fd988c0ea86d" providerId="ADAL" clId="{776C25D1-3C4B-4B6A-93E9-EB5B59C20122}" dt="2021-10-27T08:31:17.507" v="554"/>
      <pc:docMkLst>
        <pc:docMk/>
      </pc:docMkLst>
      <pc:sldChg chg="modSp mod">
        <pc:chgData name="Melvyn PERRET" userId="a6274776-7759-4a3e-a484-fd988c0ea86d" providerId="ADAL" clId="{776C25D1-3C4B-4B6A-93E9-EB5B59C20122}" dt="2021-10-27T07:27:54.455" v="190"/>
        <pc:sldMkLst>
          <pc:docMk/>
          <pc:sldMk cId="3107596659" sldId="256"/>
        </pc:sldMkLst>
        <pc:spChg chg="mod">
          <ac:chgData name="Melvyn PERRET" userId="a6274776-7759-4a3e-a484-fd988c0ea86d" providerId="ADAL" clId="{776C25D1-3C4B-4B6A-93E9-EB5B59C20122}" dt="2021-10-27T07:27:54.455" v="190"/>
          <ac:spMkLst>
            <pc:docMk/>
            <pc:sldMk cId="3107596659" sldId="256"/>
            <ac:spMk id="2" creationId="{64914549-71DA-46D3-955E-E9CE0BAA70DC}"/>
          </ac:spMkLst>
        </pc:spChg>
      </pc:sldChg>
      <pc:sldChg chg="del">
        <pc:chgData name="Melvyn PERRET" userId="a6274776-7759-4a3e-a484-fd988c0ea86d" providerId="ADAL" clId="{776C25D1-3C4B-4B6A-93E9-EB5B59C20122}" dt="2021-10-27T07:31:15.586" v="204" actId="47"/>
        <pc:sldMkLst>
          <pc:docMk/>
          <pc:sldMk cId="13439424" sldId="257"/>
        </pc:sldMkLst>
      </pc:sldChg>
      <pc:sldChg chg="new del">
        <pc:chgData name="Melvyn PERRET" userId="a6274776-7759-4a3e-a484-fd988c0ea86d" providerId="ADAL" clId="{776C25D1-3C4B-4B6A-93E9-EB5B59C20122}" dt="2021-10-27T07:29:54.096" v="198" actId="47"/>
        <pc:sldMkLst>
          <pc:docMk/>
          <pc:sldMk cId="1054064812" sldId="257"/>
        </pc:sldMkLst>
      </pc:sldChg>
      <pc:sldChg chg="del">
        <pc:chgData name="Melvyn PERRET" userId="a6274776-7759-4a3e-a484-fd988c0ea86d" providerId="ADAL" clId="{776C25D1-3C4B-4B6A-93E9-EB5B59C20122}" dt="2021-10-27T07:29:17.913" v="194" actId="47"/>
        <pc:sldMkLst>
          <pc:docMk/>
          <pc:sldMk cId="1611649712" sldId="257"/>
        </pc:sldMkLst>
      </pc:sldChg>
      <pc:sldChg chg="del">
        <pc:chgData name="Melvyn PERRET" userId="a6274776-7759-4a3e-a484-fd988c0ea86d" providerId="ADAL" clId="{776C25D1-3C4B-4B6A-93E9-EB5B59C20122}" dt="2021-10-27T07:29:17.320" v="193" actId="47"/>
        <pc:sldMkLst>
          <pc:docMk/>
          <pc:sldMk cId="510205315" sldId="258"/>
        </pc:sldMkLst>
      </pc:sldChg>
      <pc:sldChg chg="addSp delSp modSp add mod">
        <pc:chgData name="Melvyn PERRET" userId="a6274776-7759-4a3e-a484-fd988c0ea86d" providerId="ADAL" clId="{776C25D1-3C4B-4B6A-93E9-EB5B59C20122}" dt="2021-10-27T07:34:36.770" v="399" actId="14100"/>
        <pc:sldMkLst>
          <pc:docMk/>
          <pc:sldMk cId="2535403872" sldId="258"/>
        </pc:sldMkLst>
        <pc:spChg chg="mod">
          <ac:chgData name="Melvyn PERRET" userId="a6274776-7759-4a3e-a484-fd988c0ea86d" providerId="ADAL" clId="{776C25D1-3C4B-4B6A-93E9-EB5B59C20122}" dt="2021-10-27T07:34:36.770" v="399" actId="14100"/>
          <ac:spMkLst>
            <pc:docMk/>
            <pc:sldMk cId="2535403872" sldId="258"/>
            <ac:spMk id="2" creationId="{64914549-71DA-46D3-955E-E9CE0BAA70DC}"/>
          </ac:spMkLst>
        </pc:spChg>
        <pc:spChg chg="del">
          <ac:chgData name="Melvyn PERRET" userId="a6274776-7759-4a3e-a484-fd988c0ea86d" providerId="ADAL" clId="{776C25D1-3C4B-4B6A-93E9-EB5B59C20122}" dt="2021-10-27T07:30:39.519" v="200" actId="26606"/>
          <ac:spMkLst>
            <pc:docMk/>
            <pc:sldMk cId="2535403872" sldId="258"/>
            <ac:spMk id="19" creationId="{9B45BA4C-9B54-4496-821F-9E0985CA984D}"/>
          </ac:spMkLst>
        </pc:spChg>
        <pc:spChg chg="add">
          <ac:chgData name="Melvyn PERRET" userId="a6274776-7759-4a3e-a484-fd988c0ea86d" providerId="ADAL" clId="{776C25D1-3C4B-4B6A-93E9-EB5B59C20122}" dt="2021-10-27T07:30:39.519" v="200" actId="26606"/>
          <ac:spMkLst>
            <pc:docMk/>
            <pc:sldMk cId="2535403872" sldId="258"/>
            <ac:spMk id="25" creationId="{9B45BA4C-9B54-4496-821F-9E0985CA984D}"/>
          </ac:spMkLst>
        </pc:spChg>
        <pc:picChg chg="mod">
          <ac:chgData name="Melvyn PERRET" userId="a6274776-7759-4a3e-a484-fd988c0ea86d" providerId="ADAL" clId="{776C25D1-3C4B-4B6A-93E9-EB5B59C20122}" dt="2021-10-27T07:30:55.650" v="202" actId="14100"/>
          <ac:picMkLst>
            <pc:docMk/>
            <pc:sldMk cId="2535403872" sldId="258"/>
            <ac:picMk id="20" creationId="{C56A0E47-EB81-451E-A4A7-323D78BFD11A}"/>
          </ac:picMkLst>
        </pc:picChg>
      </pc:sldChg>
      <pc:sldChg chg="new del">
        <pc:chgData name="Melvyn PERRET" userId="a6274776-7759-4a3e-a484-fd988c0ea86d" providerId="ADAL" clId="{776C25D1-3C4B-4B6A-93E9-EB5B59C20122}" dt="2021-10-27T07:29:53.742" v="197" actId="47"/>
        <pc:sldMkLst>
          <pc:docMk/>
          <pc:sldMk cId="4278705382" sldId="258"/>
        </pc:sldMkLst>
      </pc:sldChg>
      <pc:sldChg chg="modSp add mod">
        <pc:chgData name="Melvyn PERRET" userId="a6274776-7759-4a3e-a484-fd988c0ea86d" providerId="ADAL" clId="{776C25D1-3C4B-4B6A-93E9-EB5B59C20122}" dt="2021-10-27T07:35:54.672" v="421" actId="20577"/>
        <pc:sldMkLst>
          <pc:docMk/>
          <pc:sldMk cId="128979554" sldId="259"/>
        </pc:sldMkLst>
        <pc:spChg chg="mod">
          <ac:chgData name="Melvyn PERRET" userId="a6274776-7759-4a3e-a484-fd988c0ea86d" providerId="ADAL" clId="{776C25D1-3C4B-4B6A-93E9-EB5B59C20122}" dt="2021-10-27T07:35:54.672" v="421" actId="20577"/>
          <ac:spMkLst>
            <pc:docMk/>
            <pc:sldMk cId="128979554" sldId="259"/>
            <ac:spMk id="2" creationId="{64914549-71DA-46D3-955E-E9CE0BAA70DC}"/>
          </ac:spMkLst>
        </pc:spChg>
      </pc:sldChg>
      <pc:sldChg chg="new del">
        <pc:chgData name="Melvyn PERRET" userId="a6274776-7759-4a3e-a484-fd988c0ea86d" providerId="ADAL" clId="{776C25D1-3C4B-4B6A-93E9-EB5B59C20122}" dt="2021-10-27T07:29:15.351" v="192" actId="47"/>
        <pc:sldMkLst>
          <pc:docMk/>
          <pc:sldMk cId="1272279202" sldId="259"/>
        </pc:sldMkLst>
      </pc:sldChg>
      <pc:sldChg chg="new del">
        <pc:chgData name="Melvyn PERRET" userId="a6274776-7759-4a3e-a484-fd988c0ea86d" providerId="ADAL" clId="{776C25D1-3C4B-4B6A-93E9-EB5B59C20122}" dt="2021-10-27T07:35:23.215" v="401" actId="47"/>
        <pc:sldMkLst>
          <pc:docMk/>
          <pc:sldMk cId="3009171540" sldId="259"/>
        </pc:sldMkLst>
      </pc:sldChg>
      <pc:sldChg chg="addSp delSp modSp mod delAnim modAnim modNotesTx">
        <pc:chgData name="Melvyn PERRET" userId="a6274776-7759-4a3e-a484-fd988c0ea86d" providerId="ADAL" clId="{776C25D1-3C4B-4B6A-93E9-EB5B59C20122}" dt="2021-10-27T07:48:11.730" v="524" actId="20577"/>
        <pc:sldMkLst>
          <pc:docMk/>
          <pc:sldMk cId="1180298109" sldId="260"/>
        </pc:sldMkLst>
        <pc:spChg chg="mod">
          <ac:chgData name="Melvyn PERRET" userId="a6274776-7759-4a3e-a484-fd988c0ea86d" providerId="ADAL" clId="{776C25D1-3C4B-4B6A-93E9-EB5B59C20122}" dt="2021-10-27T07:48:11.730" v="524" actId="20577"/>
          <ac:spMkLst>
            <pc:docMk/>
            <pc:sldMk cId="1180298109" sldId="260"/>
            <ac:spMk id="2" creationId="{17B751BE-E1DE-460B-BEDF-F12E00595740}"/>
          </ac:spMkLst>
        </pc:spChg>
        <pc:spChg chg="del mod">
          <ac:chgData name="Melvyn PERRET" userId="a6274776-7759-4a3e-a484-fd988c0ea86d" providerId="ADAL" clId="{776C25D1-3C4B-4B6A-93E9-EB5B59C20122}" dt="2021-10-27T07:36:19.329" v="425" actId="478"/>
          <ac:spMkLst>
            <pc:docMk/>
            <pc:sldMk cId="1180298109" sldId="260"/>
            <ac:spMk id="2" creationId="{64914549-71DA-46D3-955E-E9CE0BAA70DC}"/>
          </ac:spMkLst>
        </pc:spChg>
        <pc:spChg chg="add mod">
          <ac:chgData name="Melvyn PERRET" userId="a6274776-7759-4a3e-a484-fd988c0ea86d" providerId="ADAL" clId="{776C25D1-3C4B-4B6A-93E9-EB5B59C20122}" dt="2021-10-27T07:36:56.832" v="432" actId="571"/>
          <ac:spMkLst>
            <pc:docMk/>
            <pc:sldMk cId="1180298109" sldId="260"/>
            <ac:spMk id="5" creationId="{F970C38C-DFFB-4321-9B80-ACDBEAA3FA68}"/>
          </ac:spMkLst>
        </pc:spChg>
      </pc:sldChg>
      <pc:sldChg chg="modSp mod">
        <pc:chgData name="Melvyn PERRET" userId="a6274776-7759-4a3e-a484-fd988c0ea86d" providerId="ADAL" clId="{776C25D1-3C4B-4B6A-93E9-EB5B59C20122}" dt="2021-10-27T07:45:22.336" v="523" actId="255"/>
        <pc:sldMkLst>
          <pc:docMk/>
          <pc:sldMk cId="922808026" sldId="261"/>
        </pc:sldMkLst>
        <pc:spChg chg="mod">
          <ac:chgData name="Melvyn PERRET" userId="a6274776-7759-4a3e-a484-fd988c0ea86d" providerId="ADAL" clId="{776C25D1-3C4B-4B6A-93E9-EB5B59C20122}" dt="2021-10-27T07:45:22.336" v="523" actId="255"/>
          <ac:spMkLst>
            <pc:docMk/>
            <pc:sldMk cId="922808026" sldId="261"/>
            <ac:spMk id="3" creationId="{9C2B6BA3-D91E-AE43-9FB6-30461E26F90D}"/>
          </ac:spMkLst>
        </pc:spChg>
      </pc:sldChg>
      <pc:sldChg chg="modSp add mod ord">
        <pc:chgData name="Melvyn PERRET" userId="a6274776-7759-4a3e-a484-fd988c0ea86d" providerId="ADAL" clId="{776C25D1-3C4B-4B6A-93E9-EB5B59C20122}" dt="2021-10-27T07:53:02.995" v="537" actId="20577"/>
        <pc:sldMkLst>
          <pc:docMk/>
          <pc:sldMk cId="523694934" sldId="264"/>
        </pc:sldMkLst>
        <pc:spChg chg="mod">
          <ac:chgData name="Melvyn PERRET" userId="a6274776-7759-4a3e-a484-fd988c0ea86d" providerId="ADAL" clId="{776C25D1-3C4B-4B6A-93E9-EB5B59C20122}" dt="2021-10-27T07:53:02.995" v="537" actId="20577"/>
          <ac:spMkLst>
            <pc:docMk/>
            <pc:sldMk cId="523694934" sldId="264"/>
            <ac:spMk id="3" creationId="{9C2B6BA3-D91E-AE43-9FB6-30461E26F90D}"/>
          </ac:spMkLst>
        </pc:spChg>
      </pc:sldChg>
      <pc:sldChg chg="add del ord">
        <pc:chgData name="Melvyn PERRET" userId="a6274776-7759-4a3e-a484-fd988c0ea86d" providerId="ADAL" clId="{776C25D1-3C4B-4B6A-93E9-EB5B59C20122}" dt="2021-10-27T07:52:40.997" v="528" actId="47"/>
        <pc:sldMkLst>
          <pc:docMk/>
          <pc:sldMk cId="803405073" sldId="264"/>
        </pc:sldMkLst>
      </pc:sldChg>
      <pc:sldChg chg="delSp modSp add mod ord">
        <pc:chgData name="Melvyn PERRET" userId="a6274776-7759-4a3e-a484-fd988c0ea86d" providerId="ADAL" clId="{776C25D1-3C4B-4B6A-93E9-EB5B59C20122}" dt="2021-10-27T07:53:20.135" v="546" actId="20577"/>
        <pc:sldMkLst>
          <pc:docMk/>
          <pc:sldMk cId="1858226959" sldId="265"/>
        </pc:sldMkLst>
        <pc:spChg chg="mod">
          <ac:chgData name="Melvyn PERRET" userId="a6274776-7759-4a3e-a484-fd988c0ea86d" providerId="ADAL" clId="{776C25D1-3C4B-4B6A-93E9-EB5B59C20122}" dt="2021-10-27T07:53:20.135" v="546" actId="20577"/>
          <ac:spMkLst>
            <pc:docMk/>
            <pc:sldMk cId="1858226959" sldId="265"/>
            <ac:spMk id="2" creationId="{64914549-71DA-46D3-955E-E9CE0BAA70DC}"/>
          </ac:spMkLst>
        </pc:spChg>
        <pc:picChg chg="del">
          <ac:chgData name="Melvyn PERRET" userId="a6274776-7759-4a3e-a484-fd988c0ea86d" providerId="ADAL" clId="{776C25D1-3C4B-4B6A-93E9-EB5B59C20122}" dt="2021-10-27T07:53:16.030" v="541" actId="478"/>
          <ac:picMkLst>
            <pc:docMk/>
            <pc:sldMk cId="1858226959" sldId="265"/>
            <ac:picMk id="20" creationId="{C56A0E47-EB81-451E-A4A7-323D78BFD11A}"/>
          </ac:picMkLst>
        </pc:picChg>
      </pc:sldChg>
      <pc:sldChg chg="modSp mod">
        <pc:chgData name="Melvyn PERRET" userId="a6274776-7759-4a3e-a484-fd988c0ea86d" providerId="ADAL" clId="{776C25D1-3C4B-4B6A-93E9-EB5B59C20122}" dt="2021-10-27T08:23:18.989" v="547" actId="20577"/>
        <pc:sldMkLst>
          <pc:docMk/>
          <pc:sldMk cId="3336628819" sldId="268"/>
        </pc:sldMkLst>
        <pc:spChg chg="mod">
          <ac:chgData name="Melvyn PERRET" userId="a6274776-7759-4a3e-a484-fd988c0ea86d" providerId="ADAL" clId="{776C25D1-3C4B-4B6A-93E9-EB5B59C20122}" dt="2021-10-27T08:23:18.989" v="547" actId="20577"/>
          <ac:spMkLst>
            <pc:docMk/>
            <pc:sldMk cId="3336628819" sldId="268"/>
            <ac:spMk id="6" creationId="{BFDB19C2-6DE2-4A87-B718-9DF7DCD374B3}"/>
          </ac:spMkLst>
        </pc:spChg>
      </pc:sldChg>
      <pc:sldChg chg="modSp mod">
        <pc:chgData name="Melvyn PERRET" userId="a6274776-7759-4a3e-a484-fd988c0ea86d" providerId="ADAL" clId="{776C25D1-3C4B-4B6A-93E9-EB5B59C20122}" dt="2021-10-27T08:28:44.435" v="552" actId="1076"/>
        <pc:sldMkLst>
          <pc:docMk/>
          <pc:sldMk cId="586339751" sldId="269"/>
        </pc:sldMkLst>
        <pc:spChg chg="mod">
          <ac:chgData name="Melvyn PERRET" userId="a6274776-7759-4a3e-a484-fd988c0ea86d" providerId="ADAL" clId="{776C25D1-3C4B-4B6A-93E9-EB5B59C20122}" dt="2021-10-27T08:23:57.452" v="548" actId="14100"/>
          <ac:spMkLst>
            <pc:docMk/>
            <pc:sldMk cId="586339751" sldId="269"/>
            <ac:spMk id="4" creationId="{A0A8C6B3-7FD6-4240-96E9-48C3FD7EAC76}"/>
          </ac:spMkLst>
        </pc:spChg>
        <pc:picChg chg="mod">
          <ac:chgData name="Melvyn PERRET" userId="a6274776-7759-4a3e-a484-fd988c0ea86d" providerId="ADAL" clId="{776C25D1-3C4B-4B6A-93E9-EB5B59C20122}" dt="2021-10-27T08:28:44.435" v="552" actId="1076"/>
          <ac:picMkLst>
            <pc:docMk/>
            <pc:sldMk cId="586339751" sldId="269"/>
            <ac:picMk id="3" creationId="{DC13670F-EBB8-4423-819D-7245D4FE0A46}"/>
          </ac:picMkLst>
        </pc:picChg>
      </pc:sldChg>
      <pc:sldChg chg="ord">
        <pc:chgData name="Melvyn PERRET" userId="a6274776-7759-4a3e-a484-fd988c0ea86d" providerId="ADAL" clId="{776C25D1-3C4B-4B6A-93E9-EB5B59C20122}" dt="2021-10-27T08:31:17.507" v="554"/>
        <pc:sldMkLst>
          <pc:docMk/>
          <pc:sldMk cId="2041666618" sldId="271"/>
        </pc:sldMkLst>
      </pc:sldChg>
      <pc:sldMasterChg chg="del delSldLayout">
        <pc:chgData name="Melvyn PERRET" userId="a6274776-7759-4a3e-a484-fd988c0ea86d" providerId="ADAL" clId="{776C25D1-3C4B-4B6A-93E9-EB5B59C20122}" dt="2021-10-27T07:29:54.096" v="198" actId="47"/>
        <pc:sldMasterMkLst>
          <pc:docMk/>
          <pc:sldMasterMk cId="3859702184" sldId="2147483798"/>
        </pc:sldMasterMkLst>
        <pc:sldLayoutChg chg="del">
          <pc:chgData name="Melvyn PERRET" userId="a6274776-7759-4a3e-a484-fd988c0ea86d" providerId="ADAL" clId="{776C25D1-3C4B-4B6A-93E9-EB5B59C20122}" dt="2021-10-27T07:29:54.096" v="198" actId="47"/>
          <pc:sldLayoutMkLst>
            <pc:docMk/>
            <pc:sldMasterMk cId="3859702184" sldId="2147483798"/>
            <pc:sldLayoutMk cId="3817172253" sldId="2147483787"/>
          </pc:sldLayoutMkLst>
        </pc:sldLayoutChg>
        <pc:sldLayoutChg chg="del">
          <pc:chgData name="Melvyn PERRET" userId="a6274776-7759-4a3e-a484-fd988c0ea86d" providerId="ADAL" clId="{776C25D1-3C4B-4B6A-93E9-EB5B59C20122}" dt="2021-10-27T07:29:54.096" v="198" actId="47"/>
          <pc:sldLayoutMkLst>
            <pc:docMk/>
            <pc:sldMasterMk cId="3859702184" sldId="2147483798"/>
            <pc:sldLayoutMk cId="1722450395" sldId="2147483788"/>
          </pc:sldLayoutMkLst>
        </pc:sldLayoutChg>
        <pc:sldLayoutChg chg="del">
          <pc:chgData name="Melvyn PERRET" userId="a6274776-7759-4a3e-a484-fd988c0ea86d" providerId="ADAL" clId="{776C25D1-3C4B-4B6A-93E9-EB5B59C20122}" dt="2021-10-27T07:29:54.096" v="198" actId="47"/>
          <pc:sldLayoutMkLst>
            <pc:docMk/>
            <pc:sldMasterMk cId="3859702184" sldId="2147483798"/>
            <pc:sldLayoutMk cId="1093050254" sldId="2147483789"/>
          </pc:sldLayoutMkLst>
        </pc:sldLayoutChg>
        <pc:sldLayoutChg chg="del">
          <pc:chgData name="Melvyn PERRET" userId="a6274776-7759-4a3e-a484-fd988c0ea86d" providerId="ADAL" clId="{776C25D1-3C4B-4B6A-93E9-EB5B59C20122}" dt="2021-10-27T07:29:54.096" v="198" actId="47"/>
          <pc:sldLayoutMkLst>
            <pc:docMk/>
            <pc:sldMasterMk cId="3859702184" sldId="2147483798"/>
            <pc:sldLayoutMk cId="4071940906" sldId="2147483790"/>
          </pc:sldLayoutMkLst>
        </pc:sldLayoutChg>
        <pc:sldLayoutChg chg="del">
          <pc:chgData name="Melvyn PERRET" userId="a6274776-7759-4a3e-a484-fd988c0ea86d" providerId="ADAL" clId="{776C25D1-3C4B-4B6A-93E9-EB5B59C20122}" dt="2021-10-27T07:29:54.096" v="198" actId="47"/>
          <pc:sldLayoutMkLst>
            <pc:docMk/>
            <pc:sldMasterMk cId="3859702184" sldId="2147483798"/>
            <pc:sldLayoutMk cId="394211213" sldId="2147483791"/>
          </pc:sldLayoutMkLst>
        </pc:sldLayoutChg>
        <pc:sldLayoutChg chg="del">
          <pc:chgData name="Melvyn PERRET" userId="a6274776-7759-4a3e-a484-fd988c0ea86d" providerId="ADAL" clId="{776C25D1-3C4B-4B6A-93E9-EB5B59C20122}" dt="2021-10-27T07:29:54.096" v="198" actId="47"/>
          <pc:sldLayoutMkLst>
            <pc:docMk/>
            <pc:sldMasterMk cId="3859702184" sldId="2147483798"/>
            <pc:sldLayoutMk cId="2444405521" sldId="2147483792"/>
          </pc:sldLayoutMkLst>
        </pc:sldLayoutChg>
        <pc:sldLayoutChg chg="del">
          <pc:chgData name="Melvyn PERRET" userId="a6274776-7759-4a3e-a484-fd988c0ea86d" providerId="ADAL" clId="{776C25D1-3C4B-4B6A-93E9-EB5B59C20122}" dt="2021-10-27T07:29:54.096" v="198" actId="47"/>
          <pc:sldLayoutMkLst>
            <pc:docMk/>
            <pc:sldMasterMk cId="3859702184" sldId="2147483798"/>
            <pc:sldLayoutMk cId="431180977" sldId="2147483793"/>
          </pc:sldLayoutMkLst>
        </pc:sldLayoutChg>
        <pc:sldLayoutChg chg="del">
          <pc:chgData name="Melvyn PERRET" userId="a6274776-7759-4a3e-a484-fd988c0ea86d" providerId="ADAL" clId="{776C25D1-3C4B-4B6A-93E9-EB5B59C20122}" dt="2021-10-27T07:29:54.096" v="198" actId="47"/>
          <pc:sldLayoutMkLst>
            <pc:docMk/>
            <pc:sldMasterMk cId="3859702184" sldId="2147483798"/>
            <pc:sldLayoutMk cId="140360646" sldId="2147483794"/>
          </pc:sldLayoutMkLst>
        </pc:sldLayoutChg>
        <pc:sldLayoutChg chg="del">
          <pc:chgData name="Melvyn PERRET" userId="a6274776-7759-4a3e-a484-fd988c0ea86d" providerId="ADAL" clId="{776C25D1-3C4B-4B6A-93E9-EB5B59C20122}" dt="2021-10-27T07:29:54.096" v="198" actId="47"/>
          <pc:sldLayoutMkLst>
            <pc:docMk/>
            <pc:sldMasterMk cId="3859702184" sldId="2147483798"/>
            <pc:sldLayoutMk cId="1272424020" sldId="2147483795"/>
          </pc:sldLayoutMkLst>
        </pc:sldLayoutChg>
        <pc:sldLayoutChg chg="del">
          <pc:chgData name="Melvyn PERRET" userId="a6274776-7759-4a3e-a484-fd988c0ea86d" providerId="ADAL" clId="{776C25D1-3C4B-4B6A-93E9-EB5B59C20122}" dt="2021-10-27T07:29:54.096" v="198" actId="47"/>
          <pc:sldLayoutMkLst>
            <pc:docMk/>
            <pc:sldMasterMk cId="3859702184" sldId="2147483798"/>
            <pc:sldLayoutMk cId="1862280789" sldId="2147483796"/>
          </pc:sldLayoutMkLst>
        </pc:sldLayoutChg>
        <pc:sldLayoutChg chg="del">
          <pc:chgData name="Melvyn PERRET" userId="a6274776-7759-4a3e-a484-fd988c0ea86d" providerId="ADAL" clId="{776C25D1-3C4B-4B6A-93E9-EB5B59C20122}" dt="2021-10-27T07:29:54.096" v="198" actId="47"/>
          <pc:sldLayoutMkLst>
            <pc:docMk/>
            <pc:sldMasterMk cId="3859702184" sldId="2147483798"/>
            <pc:sldLayoutMk cId="4233919932" sldId="2147483797"/>
          </pc:sldLayoutMkLst>
        </pc:sldLayoutChg>
      </pc:sldMasterChg>
    </pc:docChg>
  </pc:docChgLst>
  <pc:docChgLst>
    <pc:chgData name="Théo VALLET" userId="S::theo.vallet@diiage.org::716808e7-65cf-43e5-910e-67476ad8fea3" providerId="AD" clId="Web-{54879417-5D45-4B9A-9E75-C062B0583A96}"/>
    <pc:docChg chg="modSld">
      <pc:chgData name="Théo VALLET" userId="S::theo.vallet@diiage.org::716808e7-65cf-43e5-910e-67476ad8fea3" providerId="AD" clId="Web-{54879417-5D45-4B9A-9E75-C062B0583A96}" dt="2021-10-27T12:10:22.869" v="85" actId="1076"/>
      <pc:docMkLst>
        <pc:docMk/>
      </pc:docMkLst>
      <pc:sldChg chg="modSp">
        <pc:chgData name="Théo VALLET" userId="S::theo.vallet@diiage.org::716808e7-65cf-43e5-910e-67476ad8fea3" providerId="AD" clId="Web-{54879417-5D45-4B9A-9E75-C062B0583A96}" dt="2021-10-27T12:03:54.485" v="11" actId="20577"/>
        <pc:sldMkLst>
          <pc:docMk/>
          <pc:sldMk cId="2041666618" sldId="271"/>
        </pc:sldMkLst>
        <pc:spChg chg="mod">
          <ac:chgData name="Théo VALLET" userId="S::theo.vallet@diiage.org::716808e7-65cf-43e5-910e-67476ad8fea3" providerId="AD" clId="Web-{54879417-5D45-4B9A-9E75-C062B0583A96}" dt="2021-10-27T12:03:54.485" v="11" actId="20577"/>
          <ac:spMkLst>
            <pc:docMk/>
            <pc:sldMk cId="2041666618" sldId="271"/>
            <ac:spMk id="4" creationId="{A0A8C6B3-7FD6-4240-96E9-48C3FD7EAC76}"/>
          </ac:spMkLst>
        </pc:spChg>
      </pc:sldChg>
      <pc:sldChg chg="modSp">
        <pc:chgData name="Théo VALLET" userId="S::theo.vallet@diiage.org::716808e7-65cf-43e5-910e-67476ad8fea3" providerId="AD" clId="Web-{54879417-5D45-4B9A-9E75-C062B0583A96}" dt="2021-10-27T12:03:04.669" v="1" actId="20577"/>
        <pc:sldMkLst>
          <pc:docMk/>
          <pc:sldMk cId="3464853626" sldId="284"/>
        </pc:sldMkLst>
        <pc:spChg chg="mod">
          <ac:chgData name="Théo VALLET" userId="S::theo.vallet@diiage.org::716808e7-65cf-43e5-910e-67476ad8fea3" providerId="AD" clId="Web-{54879417-5D45-4B9A-9E75-C062B0583A96}" dt="2021-10-27T12:03:04.669" v="1" actId="20577"/>
          <ac:spMkLst>
            <pc:docMk/>
            <pc:sldMk cId="3464853626" sldId="284"/>
            <ac:spMk id="7" creationId="{CFC66B2E-7661-5849-8D30-C6D28D36179C}"/>
          </ac:spMkLst>
        </pc:spChg>
      </pc:sldChg>
      <pc:sldChg chg="addSp modSp">
        <pc:chgData name="Théo VALLET" userId="S::theo.vallet@diiage.org::716808e7-65cf-43e5-910e-67476ad8fea3" providerId="AD" clId="Web-{54879417-5D45-4B9A-9E75-C062B0583A96}" dt="2021-10-27T12:10:22.869" v="85" actId="1076"/>
        <pc:sldMkLst>
          <pc:docMk/>
          <pc:sldMk cId="60252520" sldId="290"/>
        </pc:sldMkLst>
        <pc:spChg chg="mod">
          <ac:chgData name="Théo VALLET" userId="S::theo.vallet@diiage.org::716808e7-65cf-43e5-910e-67476ad8fea3" providerId="AD" clId="Web-{54879417-5D45-4B9A-9E75-C062B0583A96}" dt="2021-10-27T12:10:04.086" v="82" actId="1076"/>
          <ac:spMkLst>
            <pc:docMk/>
            <pc:sldMk cId="60252520" sldId="290"/>
            <ac:spMk id="3" creationId="{E2F1A385-302F-7F4C-9E7A-C847CFA14C9C}"/>
          </ac:spMkLst>
        </pc:spChg>
        <pc:picChg chg="add mod">
          <ac:chgData name="Théo VALLET" userId="S::theo.vallet@diiage.org::716808e7-65cf-43e5-910e-67476ad8fea3" providerId="AD" clId="Web-{54879417-5D45-4B9A-9E75-C062B0583A96}" dt="2021-10-27T12:07:26.201" v="25" actId="1076"/>
          <ac:picMkLst>
            <pc:docMk/>
            <pc:sldMk cId="60252520" sldId="290"/>
            <ac:picMk id="2" creationId="{F4AB3D29-4AE9-4217-B419-87CDA6CE8076}"/>
          </ac:picMkLst>
        </pc:picChg>
        <pc:picChg chg="add mod">
          <ac:chgData name="Théo VALLET" userId="S::theo.vallet@diiage.org::716808e7-65cf-43e5-910e-67476ad8fea3" providerId="AD" clId="Web-{54879417-5D45-4B9A-9E75-C062B0583A96}" dt="2021-10-27T12:10:20.665" v="84" actId="1076"/>
          <ac:picMkLst>
            <pc:docMk/>
            <pc:sldMk cId="60252520" sldId="290"/>
            <ac:picMk id="7" creationId="{E38D1A47-1414-46CA-AA64-69E817CB3325}"/>
          </ac:picMkLst>
        </pc:picChg>
        <pc:picChg chg="add mod">
          <ac:chgData name="Théo VALLET" userId="S::theo.vallet@diiage.org::716808e7-65cf-43e5-910e-67476ad8fea3" providerId="AD" clId="Web-{54879417-5D45-4B9A-9E75-C062B0583A96}" dt="2021-10-27T12:10:22.869" v="85" actId="1076"/>
          <ac:picMkLst>
            <pc:docMk/>
            <pc:sldMk cId="60252520" sldId="290"/>
            <ac:picMk id="8" creationId="{DD72E915-0C71-418A-966B-2A90E1070470}"/>
          </ac:picMkLst>
        </pc:picChg>
      </pc:sldChg>
    </pc:docChg>
  </pc:docChgLst>
  <pc:docChgLst>
    <pc:chgData name="Antonin CHATEIGNER" userId="adc712ee-783c-4626-a585-e87d3392e648" providerId="ADAL" clId="{5D065329-36A4-44EB-8A24-D51D247F8F83}"/>
    <pc:docChg chg="undo redo custSel addSld delSld modSld sldOrd addMainMaster delMainMaster">
      <pc:chgData name="Antonin CHATEIGNER" userId="adc712ee-783c-4626-a585-e87d3392e648" providerId="ADAL" clId="{5D065329-36A4-44EB-8A24-D51D247F8F83}" dt="2021-10-27T13:44:23.174" v="1793" actId="2696"/>
      <pc:docMkLst>
        <pc:docMk/>
      </pc:docMkLst>
      <pc:sldChg chg="addSp delSp modSp mod setBg modClrScheme chgLayout">
        <pc:chgData name="Antonin CHATEIGNER" userId="adc712ee-783c-4626-a585-e87d3392e648" providerId="ADAL" clId="{5D065329-36A4-44EB-8A24-D51D247F8F83}" dt="2021-10-27T07:29:33.868" v="198" actId="26606"/>
        <pc:sldMkLst>
          <pc:docMk/>
          <pc:sldMk cId="3107596659" sldId="256"/>
        </pc:sldMkLst>
        <pc:spChg chg="mod">
          <ac:chgData name="Antonin CHATEIGNER" userId="adc712ee-783c-4626-a585-e87d3392e648" providerId="ADAL" clId="{5D065329-36A4-44EB-8A24-D51D247F8F83}" dt="2021-10-27T07:29:33.868" v="198" actId="26606"/>
          <ac:spMkLst>
            <pc:docMk/>
            <pc:sldMk cId="3107596659" sldId="256"/>
            <ac:spMk id="2" creationId="{64914549-71DA-46D3-955E-E9CE0BAA70DC}"/>
          </ac:spMkLst>
        </pc:spChg>
        <pc:spChg chg="del mod">
          <ac:chgData name="Antonin CHATEIGNER" userId="adc712ee-783c-4626-a585-e87d3392e648" providerId="ADAL" clId="{5D065329-36A4-44EB-8A24-D51D247F8F83}" dt="2021-10-27T07:24:41.672" v="32" actId="478"/>
          <ac:spMkLst>
            <pc:docMk/>
            <pc:sldMk cId="3107596659" sldId="256"/>
            <ac:spMk id="3" creationId="{285A455D-C70E-49C2-831E-C018A397880A}"/>
          </ac:spMkLst>
        </pc:spChg>
        <pc:spChg chg="add del">
          <ac:chgData name="Antonin CHATEIGNER" userId="adc712ee-783c-4626-a585-e87d3392e648" providerId="ADAL" clId="{5D065329-36A4-44EB-8A24-D51D247F8F83}" dt="2021-10-27T07:22:38.604" v="2" actId="26606"/>
          <ac:spMkLst>
            <pc:docMk/>
            <pc:sldMk cId="3107596659" sldId="256"/>
            <ac:spMk id="9" creationId="{F2E5B6AE-5EFE-45F0-A2AE-ED771CA3D7DD}"/>
          </ac:spMkLst>
        </pc:spChg>
        <pc:spChg chg="add del">
          <ac:chgData name="Antonin CHATEIGNER" userId="adc712ee-783c-4626-a585-e87d3392e648" providerId="ADAL" clId="{5D065329-36A4-44EB-8A24-D51D247F8F83}" dt="2021-10-27T07:22:50.518" v="4" actId="26606"/>
          <ac:spMkLst>
            <pc:docMk/>
            <pc:sldMk cId="3107596659" sldId="256"/>
            <ac:spMk id="13" creationId="{A6FC486F-EE17-4AB5-AFD2-50FD675AEFB7}"/>
          </ac:spMkLst>
        </pc:spChg>
        <pc:spChg chg="add del">
          <ac:chgData name="Antonin CHATEIGNER" userId="adc712ee-783c-4626-a585-e87d3392e648" providerId="ADAL" clId="{5D065329-36A4-44EB-8A24-D51D247F8F83}" dt="2021-10-27T07:22:50.518" v="4" actId="26606"/>
          <ac:spMkLst>
            <pc:docMk/>
            <pc:sldMk cId="3107596659" sldId="256"/>
            <ac:spMk id="14" creationId="{0C5012CC-71C4-4FA0-9F88-477BB5EA396D}"/>
          </ac:spMkLst>
        </pc:spChg>
        <pc:spChg chg="add del">
          <ac:chgData name="Antonin CHATEIGNER" userId="adc712ee-783c-4626-a585-e87d3392e648" providerId="ADAL" clId="{5D065329-36A4-44EB-8A24-D51D247F8F83}" dt="2021-10-27T07:22:50.518" v="4" actId="26606"/>
          <ac:spMkLst>
            <pc:docMk/>
            <pc:sldMk cId="3107596659" sldId="256"/>
            <ac:spMk id="16" creationId="{13A48C6C-3CC4-4EE5-A773-EC1EB7F59CD4}"/>
          </ac:spMkLst>
        </pc:spChg>
        <pc:spChg chg="add del">
          <ac:chgData name="Antonin CHATEIGNER" userId="adc712ee-783c-4626-a585-e87d3392e648" providerId="ADAL" clId="{5D065329-36A4-44EB-8A24-D51D247F8F83}" dt="2021-10-27T07:29:33.868" v="198" actId="26606"/>
          <ac:spMkLst>
            <pc:docMk/>
            <pc:sldMk cId="3107596659" sldId="256"/>
            <ac:spMk id="19" creationId="{9B45BA4C-9B54-4496-821F-9E0985CA984D}"/>
          </ac:spMkLst>
        </pc:spChg>
        <pc:spChg chg="add del">
          <ac:chgData name="Antonin CHATEIGNER" userId="adc712ee-783c-4626-a585-e87d3392e648" providerId="ADAL" clId="{5D065329-36A4-44EB-8A24-D51D247F8F83}" dt="2021-10-27T07:29:30.115" v="196" actId="26606"/>
          <ac:spMkLst>
            <pc:docMk/>
            <pc:sldMk cId="3107596659" sldId="256"/>
            <ac:spMk id="25" creationId="{A5F57220-B3BC-40FE-9FA8-28584D25CCCA}"/>
          </ac:spMkLst>
        </pc:spChg>
        <pc:spChg chg="add del">
          <ac:chgData name="Antonin CHATEIGNER" userId="adc712ee-783c-4626-a585-e87d3392e648" providerId="ADAL" clId="{5D065329-36A4-44EB-8A24-D51D247F8F83}" dt="2021-10-27T07:29:33.868" v="198" actId="26606"/>
          <ac:spMkLst>
            <pc:docMk/>
            <pc:sldMk cId="3107596659" sldId="256"/>
            <ac:spMk id="29" creationId="{0FA27539-4286-4FA8-9DA6-7CF237447C8D}"/>
          </ac:spMkLst>
        </pc:spChg>
        <pc:picChg chg="add del">
          <ac:chgData name="Antonin CHATEIGNER" userId="adc712ee-783c-4626-a585-e87d3392e648" providerId="ADAL" clId="{5D065329-36A4-44EB-8A24-D51D247F8F83}" dt="2021-10-27T07:22:38.604" v="2" actId="26606"/>
          <ac:picMkLst>
            <pc:docMk/>
            <pc:sldMk cId="3107596659" sldId="256"/>
            <ac:picMk id="4" creationId="{AC17002C-9E79-4EDE-8F01-0B772C772225}"/>
          </ac:picMkLst>
        </pc:picChg>
        <pc:picChg chg="add del">
          <ac:chgData name="Antonin CHATEIGNER" userId="adc712ee-783c-4626-a585-e87d3392e648" providerId="ADAL" clId="{5D065329-36A4-44EB-8A24-D51D247F8F83}" dt="2021-10-27T07:22:50.518" v="4" actId="26606"/>
          <ac:picMkLst>
            <pc:docMk/>
            <pc:sldMk cId="3107596659" sldId="256"/>
            <ac:picMk id="17" creationId="{6669200D-6D5D-4D9D-A467-BB5602480A15}"/>
          </ac:picMkLst>
        </pc:picChg>
        <pc:picChg chg="add mod">
          <ac:chgData name="Antonin CHATEIGNER" userId="adc712ee-783c-4626-a585-e87d3392e648" providerId="ADAL" clId="{5D065329-36A4-44EB-8A24-D51D247F8F83}" dt="2021-10-27T07:29:33.868" v="198" actId="26606"/>
          <ac:picMkLst>
            <pc:docMk/>
            <pc:sldMk cId="3107596659" sldId="256"/>
            <ac:picMk id="20" creationId="{C56A0E47-EB81-451E-A4A7-323D78BFD11A}"/>
          </ac:picMkLst>
        </pc:picChg>
        <pc:cxnChg chg="add del">
          <ac:chgData name="Antonin CHATEIGNER" userId="adc712ee-783c-4626-a585-e87d3392e648" providerId="ADAL" clId="{5D065329-36A4-44EB-8A24-D51D247F8F83}" dt="2021-10-27T07:22:38.604" v="2" actId="26606"/>
          <ac:cxnSpMkLst>
            <pc:docMk/>
            <pc:sldMk cId="3107596659" sldId="256"/>
            <ac:cxnSpMk id="11" creationId="{D255B435-D9F3-4A31-B89E-36741390DB4B}"/>
          </ac:cxnSpMkLst>
        </pc:cxnChg>
        <pc:cxnChg chg="add del">
          <ac:chgData name="Antonin CHATEIGNER" userId="adc712ee-783c-4626-a585-e87d3392e648" providerId="ADAL" clId="{5D065329-36A4-44EB-8A24-D51D247F8F83}" dt="2021-10-27T07:22:50.518" v="4" actId="26606"/>
          <ac:cxnSpMkLst>
            <pc:docMk/>
            <pc:sldMk cId="3107596659" sldId="256"/>
            <ac:cxnSpMk id="15" creationId="{76BCE0AD-4A3C-4FDB-8E9D-2C3827AD7A92}"/>
          </ac:cxnSpMkLst>
        </pc:cxnChg>
        <pc:cxnChg chg="add del">
          <ac:chgData name="Antonin CHATEIGNER" userId="adc712ee-783c-4626-a585-e87d3392e648" providerId="ADAL" clId="{5D065329-36A4-44EB-8A24-D51D247F8F83}" dt="2021-10-27T07:29:30.115" v="196" actId="26606"/>
          <ac:cxnSpMkLst>
            <pc:docMk/>
            <pc:sldMk cId="3107596659" sldId="256"/>
            <ac:cxnSpMk id="27" creationId="{E162CD6F-E89D-4CC2-BA38-20EB86002FDE}"/>
          </ac:cxnSpMkLst>
        </pc:cxnChg>
        <pc:cxnChg chg="add del">
          <ac:chgData name="Antonin CHATEIGNER" userId="adc712ee-783c-4626-a585-e87d3392e648" providerId="ADAL" clId="{5D065329-36A4-44EB-8A24-D51D247F8F83}" dt="2021-10-27T07:29:33.868" v="198" actId="26606"/>
          <ac:cxnSpMkLst>
            <pc:docMk/>
            <pc:sldMk cId="3107596659" sldId="256"/>
            <ac:cxnSpMk id="30" creationId="{C5E74535-9C0E-4211-B088-610AD56262A4}"/>
          </ac:cxnSpMkLst>
        </pc:cxnChg>
      </pc:sldChg>
      <pc:sldChg chg="add">
        <pc:chgData name="Antonin CHATEIGNER" userId="adc712ee-783c-4626-a585-e87d3392e648" providerId="ADAL" clId="{5D065329-36A4-44EB-8A24-D51D247F8F83}" dt="2021-10-27T07:29:53.975" v="199" actId="2890"/>
        <pc:sldMkLst>
          <pc:docMk/>
          <pc:sldMk cId="13439424" sldId="257"/>
        </pc:sldMkLst>
      </pc:sldChg>
      <pc:sldChg chg="new">
        <pc:chgData name="Antonin CHATEIGNER" userId="adc712ee-783c-4626-a585-e87d3392e648" providerId="ADAL" clId="{5D065329-36A4-44EB-8A24-D51D247F8F83}" dt="2021-10-27T07:27:29.057" v="186" actId="680"/>
        <pc:sldMkLst>
          <pc:docMk/>
          <pc:sldMk cId="1611649712" sldId="257"/>
        </pc:sldMkLst>
      </pc:sldChg>
      <pc:sldChg chg="addSp delSp modSp new mod setBg">
        <pc:chgData name="Antonin CHATEIGNER" userId="adc712ee-783c-4626-a585-e87d3392e648" providerId="ADAL" clId="{5D065329-36A4-44EB-8A24-D51D247F8F83}" dt="2021-10-27T07:29:13.826" v="194" actId="26606"/>
        <pc:sldMkLst>
          <pc:docMk/>
          <pc:sldMk cId="510205315" sldId="258"/>
        </pc:sldMkLst>
        <pc:spChg chg="mod">
          <ac:chgData name="Antonin CHATEIGNER" userId="adc712ee-783c-4626-a585-e87d3392e648" providerId="ADAL" clId="{5D065329-36A4-44EB-8A24-D51D247F8F83}" dt="2021-10-27T07:29:13.826" v="194" actId="26606"/>
          <ac:spMkLst>
            <pc:docMk/>
            <pc:sldMk cId="510205315" sldId="258"/>
            <ac:spMk id="2" creationId="{2A3AB7F2-D0EA-433C-A784-E92247BDBFFA}"/>
          </ac:spMkLst>
        </pc:spChg>
        <pc:spChg chg="add del mod">
          <ac:chgData name="Antonin CHATEIGNER" userId="adc712ee-783c-4626-a585-e87d3392e648" providerId="ADAL" clId="{5D065329-36A4-44EB-8A24-D51D247F8F83}" dt="2021-10-27T07:29:13.826" v="194" actId="26606"/>
          <ac:spMkLst>
            <pc:docMk/>
            <pc:sldMk cId="510205315" sldId="258"/>
            <ac:spMk id="3" creationId="{D2502460-1E17-4621-A79A-290236EE0FB7}"/>
          </ac:spMkLst>
        </pc:spChg>
        <pc:spChg chg="add del">
          <ac:chgData name="Antonin CHATEIGNER" userId="adc712ee-783c-4626-a585-e87d3392e648" providerId="ADAL" clId="{5D065329-36A4-44EB-8A24-D51D247F8F83}" dt="2021-10-27T07:28:29.255" v="189" actId="26606"/>
          <ac:spMkLst>
            <pc:docMk/>
            <pc:sldMk cId="510205315" sldId="258"/>
            <ac:spMk id="8" creationId="{D160B463-41E9-4323-AE6D-30E67F2C7227}"/>
          </ac:spMkLst>
        </pc:spChg>
        <pc:spChg chg="add del">
          <ac:chgData name="Antonin CHATEIGNER" userId="adc712ee-783c-4626-a585-e87d3392e648" providerId="ADAL" clId="{5D065329-36A4-44EB-8A24-D51D247F8F83}" dt="2021-10-27T07:28:29.255" v="189" actId="26606"/>
          <ac:spMkLst>
            <pc:docMk/>
            <pc:sldMk cId="510205315" sldId="258"/>
            <ac:spMk id="10" creationId="{188A358F-F8B2-4FD2-99F3-7CA83358500E}"/>
          </ac:spMkLst>
        </pc:spChg>
        <pc:spChg chg="add del">
          <ac:chgData name="Antonin CHATEIGNER" userId="adc712ee-783c-4626-a585-e87d3392e648" providerId="ADAL" clId="{5D065329-36A4-44EB-8A24-D51D247F8F83}" dt="2021-10-27T07:28:29.255" v="189" actId="26606"/>
          <ac:spMkLst>
            <pc:docMk/>
            <pc:sldMk cId="510205315" sldId="258"/>
            <ac:spMk id="12" creationId="{2CCE2735-7843-4DC6-81F5-6366AB3EFF63}"/>
          </ac:spMkLst>
        </pc:spChg>
        <pc:spChg chg="add del">
          <ac:chgData name="Antonin CHATEIGNER" userId="adc712ee-783c-4626-a585-e87d3392e648" providerId="ADAL" clId="{5D065329-36A4-44EB-8A24-D51D247F8F83}" dt="2021-10-27T07:28:58.172" v="191" actId="26606"/>
          <ac:spMkLst>
            <pc:docMk/>
            <pc:sldMk cId="510205315" sldId="258"/>
            <ac:spMk id="14" creationId="{47C897C6-901F-410E-B2AC-162ED94B010E}"/>
          </ac:spMkLst>
        </pc:spChg>
        <pc:spChg chg="add del">
          <ac:chgData name="Antonin CHATEIGNER" userId="adc712ee-783c-4626-a585-e87d3392e648" providerId="ADAL" clId="{5D065329-36A4-44EB-8A24-D51D247F8F83}" dt="2021-10-27T07:28:58.172" v="191" actId="26606"/>
          <ac:spMkLst>
            <pc:docMk/>
            <pc:sldMk cId="510205315" sldId="258"/>
            <ac:spMk id="15" creationId="{49306479-8C4D-4E4A-A330-DFC80A8A01BE}"/>
          </ac:spMkLst>
        </pc:spChg>
        <pc:spChg chg="add del">
          <ac:chgData name="Antonin CHATEIGNER" userId="adc712ee-783c-4626-a585-e87d3392e648" providerId="ADAL" clId="{5D065329-36A4-44EB-8A24-D51D247F8F83}" dt="2021-10-27T07:28:58.172" v="191" actId="26606"/>
          <ac:spMkLst>
            <pc:docMk/>
            <pc:sldMk cId="510205315" sldId="258"/>
            <ac:spMk id="16" creationId="{9B45BA4C-9B54-4496-821F-9E0985CA984D}"/>
          </ac:spMkLst>
        </pc:spChg>
        <pc:spChg chg="add del">
          <ac:chgData name="Antonin CHATEIGNER" userId="adc712ee-783c-4626-a585-e87d3392e648" providerId="ADAL" clId="{5D065329-36A4-44EB-8A24-D51D247F8F83}" dt="2021-10-27T07:28:58.172" v="191" actId="26606"/>
          <ac:spMkLst>
            <pc:docMk/>
            <pc:sldMk cId="510205315" sldId="258"/>
            <ac:spMk id="17" creationId="{85E1BB9D-FAFF-4C3E-9E44-13F8FBABCD62}"/>
          </ac:spMkLst>
        </pc:spChg>
        <pc:spChg chg="add del">
          <ac:chgData name="Antonin CHATEIGNER" userId="adc712ee-783c-4626-a585-e87d3392e648" providerId="ADAL" clId="{5D065329-36A4-44EB-8A24-D51D247F8F83}" dt="2021-10-27T07:29:13.812" v="193" actId="26606"/>
          <ac:spMkLst>
            <pc:docMk/>
            <pc:sldMk cId="510205315" sldId="258"/>
            <ac:spMk id="19" creationId="{D160B463-41E9-4323-AE6D-30E67F2C7227}"/>
          </ac:spMkLst>
        </pc:spChg>
        <pc:spChg chg="add del">
          <ac:chgData name="Antonin CHATEIGNER" userId="adc712ee-783c-4626-a585-e87d3392e648" providerId="ADAL" clId="{5D065329-36A4-44EB-8A24-D51D247F8F83}" dt="2021-10-27T07:29:13.812" v="193" actId="26606"/>
          <ac:spMkLst>
            <pc:docMk/>
            <pc:sldMk cId="510205315" sldId="258"/>
            <ac:spMk id="20" creationId="{188A358F-F8B2-4FD2-99F3-7CA83358500E}"/>
          </ac:spMkLst>
        </pc:spChg>
        <pc:spChg chg="add del">
          <ac:chgData name="Antonin CHATEIGNER" userId="adc712ee-783c-4626-a585-e87d3392e648" providerId="ADAL" clId="{5D065329-36A4-44EB-8A24-D51D247F8F83}" dt="2021-10-27T07:29:13.812" v="193" actId="26606"/>
          <ac:spMkLst>
            <pc:docMk/>
            <pc:sldMk cId="510205315" sldId="258"/>
            <ac:spMk id="21" creationId="{2CCE2735-7843-4DC6-81F5-6366AB3EFF63}"/>
          </ac:spMkLst>
        </pc:spChg>
        <pc:spChg chg="add del">
          <ac:chgData name="Antonin CHATEIGNER" userId="adc712ee-783c-4626-a585-e87d3392e648" providerId="ADAL" clId="{5D065329-36A4-44EB-8A24-D51D247F8F83}" dt="2021-10-27T07:29:13.812" v="193" actId="26606"/>
          <ac:spMkLst>
            <pc:docMk/>
            <pc:sldMk cId="510205315" sldId="258"/>
            <ac:spMk id="22" creationId="{D2502460-1E17-4621-A79A-290236EE0FB7}"/>
          </ac:spMkLst>
        </pc:spChg>
        <pc:spChg chg="add">
          <ac:chgData name="Antonin CHATEIGNER" userId="adc712ee-783c-4626-a585-e87d3392e648" providerId="ADAL" clId="{5D065329-36A4-44EB-8A24-D51D247F8F83}" dt="2021-10-27T07:29:13.826" v="194" actId="26606"/>
          <ac:spMkLst>
            <pc:docMk/>
            <pc:sldMk cId="510205315" sldId="258"/>
            <ac:spMk id="24" creationId="{84136905-015B-4510-B514-027CBA846BD6}"/>
          </ac:spMkLst>
        </pc:spChg>
        <pc:spChg chg="add">
          <ac:chgData name="Antonin CHATEIGNER" userId="adc712ee-783c-4626-a585-e87d3392e648" providerId="ADAL" clId="{5D065329-36A4-44EB-8A24-D51D247F8F83}" dt="2021-10-27T07:29:13.826" v="194" actId="26606"/>
          <ac:spMkLst>
            <pc:docMk/>
            <pc:sldMk cId="510205315" sldId="258"/>
            <ac:spMk id="25" creationId="{36CD0F97-2E5B-4E84-8544-EB24DED10446}"/>
          </ac:spMkLst>
        </pc:spChg>
        <pc:spChg chg="add">
          <ac:chgData name="Antonin CHATEIGNER" userId="adc712ee-783c-4626-a585-e87d3392e648" providerId="ADAL" clId="{5D065329-36A4-44EB-8A24-D51D247F8F83}" dt="2021-10-27T07:29:13.826" v="194" actId="26606"/>
          <ac:spMkLst>
            <pc:docMk/>
            <pc:sldMk cId="510205315" sldId="258"/>
            <ac:spMk id="26" creationId="{3B272257-593A-402F-88FA-F1DECD9E3FC4}"/>
          </ac:spMkLst>
        </pc:spChg>
        <pc:spChg chg="add">
          <ac:chgData name="Antonin CHATEIGNER" userId="adc712ee-783c-4626-a585-e87d3392e648" providerId="ADAL" clId="{5D065329-36A4-44EB-8A24-D51D247F8F83}" dt="2021-10-27T07:29:13.826" v="194" actId="26606"/>
          <ac:spMkLst>
            <pc:docMk/>
            <pc:sldMk cId="510205315" sldId="258"/>
            <ac:spMk id="27" creationId="{D2502460-1E17-4621-A79A-290236EE0FB7}"/>
          </ac:spMkLst>
        </pc:spChg>
      </pc:sldChg>
      <pc:sldChg chg="addSp delSp modSp add mod addAnim">
        <pc:chgData name="Antonin CHATEIGNER" userId="adc712ee-783c-4626-a585-e87d3392e648" providerId="ADAL" clId="{5D065329-36A4-44EB-8A24-D51D247F8F83}" dt="2021-10-27T07:53:30.378" v="811" actId="20577"/>
        <pc:sldMkLst>
          <pc:docMk/>
          <pc:sldMk cId="1180298109" sldId="260"/>
        </pc:sldMkLst>
        <pc:spChg chg="add mod">
          <ac:chgData name="Antonin CHATEIGNER" userId="adc712ee-783c-4626-a585-e87d3392e648" providerId="ADAL" clId="{5D065329-36A4-44EB-8A24-D51D247F8F83}" dt="2021-10-27T07:53:30.378" v="811" actId="20577"/>
          <ac:spMkLst>
            <pc:docMk/>
            <pc:sldMk cId="1180298109" sldId="260"/>
            <ac:spMk id="2" creationId="{17B751BE-E1DE-460B-BEDF-F12E00595740}"/>
          </ac:spMkLst>
        </pc:spChg>
        <pc:spChg chg="mod">
          <ac:chgData name="Antonin CHATEIGNER" userId="adc712ee-783c-4626-a585-e87d3392e648" providerId="ADAL" clId="{5D065329-36A4-44EB-8A24-D51D247F8F83}" dt="2021-10-27T07:35:42.615" v="201" actId="26606"/>
          <ac:spMkLst>
            <pc:docMk/>
            <pc:sldMk cId="1180298109" sldId="260"/>
            <ac:spMk id="2" creationId="{64914549-71DA-46D3-955E-E9CE0BAA70DC}"/>
          </ac:spMkLst>
        </pc:spChg>
        <pc:spChg chg="del">
          <ac:chgData name="Antonin CHATEIGNER" userId="adc712ee-783c-4626-a585-e87d3392e648" providerId="ADAL" clId="{5D065329-36A4-44EB-8A24-D51D247F8F83}" dt="2021-10-27T07:35:42.615" v="201" actId="26606"/>
          <ac:spMkLst>
            <pc:docMk/>
            <pc:sldMk cId="1180298109" sldId="260"/>
            <ac:spMk id="25" creationId="{9B45BA4C-9B54-4496-821F-9E0985CA984D}"/>
          </ac:spMkLst>
        </pc:spChg>
        <pc:spChg chg="add">
          <ac:chgData name="Antonin CHATEIGNER" userId="adc712ee-783c-4626-a585-e87d3392e648" providerId="ADAL" clId="{5D065329-36A4-44EB-8A24-D51D247F8F83}" dt="2021-10-27T07:35:42.615" v="201" actId="26606"/>
          <ac:spMkLst>
            <pc:docMk/>
            <pc:sldMk cId="1180298109" sldId="260"/>
            <ac:spMk id="30" creationId="{9B45BA4C-9B54-4496-821F-9E0985CA984D}"/>
          </ac:spMkLst>
        </pc:spChg>
        <pc:picChg chg="mod">
          <ac:chgData name="Antonin CHATEIGNER" userId="adc712ee-783c-4626-a585-e87d3392e648" providerId="ADAL" clId="{5D065329-36A4-44EB-8A24-D51D247F8F83}" dt="2021-10-27T07:35:42.615" v="201" actId="26606"/>
          <ac:picMkLst>
            <pc:docMk/>
            <pc:sldMk cId="1180298109" sldId="260"/>
            <ac:picMk id="20" creationId="{C56A0E47-EB81-451E-A4A7-323D78BFD11A}"/>
          </ac:picMkLst>
        </pc:picChg>
      </pc:sldChg>
      <pc:sldChg chg="del">
        <pc:chgData name="Antonin CHATEIGNER" userId="adc712ee-783c-4626-a585-e87d3392e648" providerId="ADAL" clId="{5D065329-36A4-44EB-8A24-D51D247F8F83}" dt="2021-10-27T13:44:23.174" v="1793" actId="2696"/>
        <pc:sldMkLst>
          <pc:docMk/>
          <pc:sldMk cId="401028395" sldId="263"/>
        </pc:sldMkLst>
      </pc:sldChg>
      <pc:sldChg chg="del">
        <pc:chgData name="Antonin CHATEIGNER" userId="adc712ee-783c-4626-a585-e87d3392e648" providerId="ADAL" clId="{5D065329-36A4-44EB-8A24-D51D247F8F83}" dt="2021-10-27T09:25:31.314" v="1627" actId="2696"/>
        <pc:sldMkLst>
          <pc:docMk/>
          <pc:sldMk cId="1858226959" sldId="265"/>
        </pc:sldMkLst>
      </pc:sldChg>
      <pc:sldChg chg="addSp delSp modSp add mod">
        <pc:chgData name="Antonin CHATEIGNER" userId="adc712ee-783c-4626-a585-e87d3392e648" providerId="ADAL" clId="{5D065329-36A4-44EB-8A24-D51D247F8F83}" dt="2021-10-27T08:10:20.521" v="858" actId="1076"/>
        <pc:sldMkLst>
          <pc:docMk/>
          <pc:sldMk cId="2959327447" sldId="266"/>
        </pc:sldMkLst>
        <pc:spChg chg="del">
          <ac:chgData name="Antonin CHATEIGNER" userId="adc712ee-783c-4626-a585-e87d3392e648" providerId="ADAL" clId="{5D065329-36A4-44EB-8A24-D51D247F8F83}" dt="2021-10-27T08:09:04.987" v="815" actId="478"/>
          <ac:spMkLst>
            <pc:docMk/>
            <pc:sldMk cId="2959327447" sldId="266"/>
            <ac:spMk id="2" creationId="{64914549-71DA-46D3-955E-E9CE0BAA70DC}"/>
          </ac:spMkLst>
        </pc:spChg>
        <pc:spChg chg="add del mod">
          <ac:chgData name="Antonin CHATEIGNER" userId="adc712ee-783c-4626-a585-e87d3392e648" providerId="ADAL" clId="{5D065329-36A4-44EB-8A24-D51D247F8F83}" dt="2021-10-27T08:09:27.173" v="821"/>
          <ac:spMkLst>
            <pc:docMk/>
            <pc:sldMk cId="2959327447" sldId="266"/>
            <ac:spMk id="5" creationId="{22837F02-456D-46B0-A611-A06B7F361E09}"/>
          </ac:spMkLst>
        </pc:spChg>
        <pc:spChg chg="add mod">
          <ac:chgData name="Antonin CHATEIGNER" userId="adc712ee-783c-4626-a585-e87d3392e648" providerId="ADAL" clId="{5D065329-36A4-44EB-8A24-D51D247F8F83}" dt="2021-10-27T08:10:13.766" v="856" actId="20577"/>
          <ac:spMkLst>
            <pc:docMk/>
            <pc:sldMk cId="2959327447" sldId="266"/>
            <ac:spMk id="6" creationId="{BFDB19C2-6DE2-4A87-B718-9DF7DCD374B3}"/>
          </ac:spMkLst>
        </pc:spChg>
        <pc:picChg chg="add mod">
          <ac:chgData name="Antonin CHATEIGNER" userId="adc712ee-783c-4626-a585-e87d3392e648" providerId="ADAL" clId="{5D065329-36A4-44EB-8A24-D51D247F8F83}" dt="2021-10-27T08:10:20.521" v="858" actId="1076"/>
          <ac:picMkLst>
            <pc:docMk/>
            <pc:sldMk cId="2959327447" sldId="266"/>
            <ac:picMk id="4" creationId="{01A63D62-C486-4348-8B0D-15C2AE58DEB3}"/>
          </ac:picMkLst>
        </pc:picChg>
      </pc:sldChg>
      <pc:sldChg chg="addSp delSp modSp add mod">
        <pc:chgData name="Antonin CHATEIGNER" userId="adc712ee-783c-4626-a585-e87d3392e648" providerId="ADAL" clId="{5D065329-36A4-44EB-8A24-D51D247F8F83}" dt="2021-10-27T08:15:37.702" v="988" actId="20577"/>
        <pc:sldMkLst>
          <pc:docMk/>
          <pc:sldMk cId="1679410083" sldId="267"/>
        </pc:sldMkLst>
        <pc:spChg chg="mod">
          <ac:chgData name="Antonin CHATEIGNER" userId="adc712ee-783c-4626-a585-e87d3392e648" providerId="ADAL" clId="{5D065329-36A4-44EB-8A24-D51D247F8F83}" dt="2021-10-27T08:15:37.702" v="988" actId="20577"/>
          <ac:spMkLst>
            <pc:docMk/>
            <pc:sldMk cId="1679410083" sldId="267"/>
            <ac:spMk id="6" creationId="{BFDB19C2-6DE2-4A87-B718-9DF7DCD374B3}"/>
          </ac:spMkLst>
        </pc:spChg>
        <pc:picChg chg="add mod">
          <ac:chgData name="Antonin CHATEIGNER" userId="adc712ee-783c-4626-a585-e87d3392e648" providerId="ADAL" clId="{5D065329-36A4-44EB-8A24-D51D247F8F83}" dt="2021-10-27T08:11:40.269" v="921" actId="1076"/>
          <ac:picMkLst>
            <pc:docMk/>
            <pc:sldMk cId="1679410083" sldId="267"/>
            <ac:picMk id="3" creationId="{F15B084A-0118-4023-8FA8-3BFB413D27F8}"/>
          </ac:picMkLst>
        </pc:picChg>
        <pc:picChg chg="del">
          <ac:chgData name="Antonin CHATEIGNER" userId="adc712ee-783c-4626-a585-e87d3392e648" providerId="ADAL" clId="{5D065329-36A4-44EB-8A24-D51D247F8F83}" dt="2021-10-27T08:10:32.473" v="860" actId="478"/>
          <ac:picMkLst>
            <pc:docMk/>
            <pc:sldMk cId="1679410083" sldId="267"/>
            <ac:picMk id="4" creationId="{01A63D62-C486-4348-8B0D-15C2AE58DEB3}"/>
          </ac:picMkLst>
        </pc:picChg>
      </pc:sldChg>
      <pc:sldChg chg="new del">
        <pc:chgData name="Antonin CHATEIGNER" userId="adc712ee-783c-4626-a585-e87d3392e648" providerId="ADAL" clId="{5D065329-36A4-44EB-8A24-D51D247F8F83}" dt="2021-10-27T08:11:15.995" v="916" actId="2696"/>
        <pc:sldMkLst>
          <pc:docMk/>
          <pc:sldMk cId="2903142097" sldId="268"/>
        </pc:sldMkLst>
      </pc:sldChg>
      <pc:sldChg chg="addSp delSp modSp add mod">
        <pc:chgData name="Antonin CHATEIGNER" userId="adc712ee-783c-4626-a585-e87d3392e648" providerId="ADAL" clId="{5D065329-36A4-44EB-8A24-D51D247F8F83}" dt="2021-10-27T11:06:01.872" v="1768" actId="1076"/>
        <pc:sldMkLst>
          <pc:docMk/>
          <pc:sldMk cId="3336628819" sldId="268"/>
        </pc:sldMkLst>
        <pc:spChg chg="mod">
          <ac:chgData name="Antonin CHATEIGNER" userId="adc712ee-783c-4626-a585-e87d3392e648" providerId="ADAL" clId="{5D065329-36A4-44EB-8A24-D51D247F8F83}" dt="2021-10-27T11:05:40.178" v="1765" actId="20577"/>
          <ac:spMkLst>
            <pc:docMk/>
            <pc:sldMk cId="3336628819" sldId="268"/>
            <ac:spMk id="6" creationId="{BFDB19C2-6DE2-4A87-B718-9DF7DCD374B3}"/>
          </ac:spMkLst>
        </pc:spChg>
        <pc:picChg chg="del">
          <ac:chgData name="Antonin CHATEIGNER" userId="adc712ee-783c-4626-a585-e87d3392e648" providerId="ADAL" clId="{5D065329-36A4-44EB-8A24-D51D247F8F83}" dt="2021-10-27T08:12:22.895" v="923" actId="478"/>
          <ac:picMkLst>
            <pc:docMk/>
            <pc:sldMk cId="3336628819" sldId="268"/>
            <ac:picMk id="3" creationId="{F15B084A-0118-4023-8FA8-3BFB413D27F8}"/>
          </ac:picMkLst>
        </pc:picChg>
        <pc:picChg chg="add mod">
          <ac:chgData name="Antonin CHATEIGNER" userId="adc712ee-783c-4626-a585-e87d3392e648" providerId="ADAL" clId="{5D065329-36A4-44EB-8A24-D51D247F8F83}" dt="2021-10-27T11:06:01.872" v="1768" actId="1076"/>
          <ac:picMkLst>
            <pc:docMk/>
            <pc:sldMk cId="3336628819" sldId="268"/>
            <ac:picMk id="4" creationId="{0788AC2D-AFFA-413C-B177-E6BB4615FB2A}"/>
          </ac:picMkLst>
        </pc:picChg>
      </pc:sldChg>
      <pc:sldChg chg="addSp delSp modSp add mod">
        <pc:chgData name="Antonin CHATEIGNER" userId="adc712ee-783c-4626-a585-e87d3392e648" providerId="ADAL" clId="{5D065329-36A4-44EB-8A24-D51D247F8F83}" dt="2021-10-27T11:15:01.338" v="1787" actId="9405"/>
        <pc:sldMkLst>
          <pc:docMk/>
          <pc:sldMk cId="586339751" sldId="269"/>
        </pc:sldMkLst>
        <pc:spChg chg="add mod">
          <ac:chgData name="Antonin CHATEIGNER" userId="adc712ee-783c-4626-a585-e87d3392e648" providerId="ADAL" clId="{5D065329-36A4-44EB-8A24-D51D247F8F83}" dt="2021-10-27T08:26:24.775" v="1115" actId="1076"/>
          <ac:spMkLst>
            <pc:docMk/>
            <pc:sldMk cId="586339751" sldId="269"/>
            <ac:spMk id="4" creationId="{A0A8C6B3-7FD6-4240-96E9-48C3FD7EAC76}"/>
          </ac:spMkLst>
        </pc:spChg>
        <pc:spChg chg="add del mod">
          <ac:chgData name="Antonin CHATEIGNER" userId="adc712ee-783c-4626-a585-e87d3392e648" providerId="ADAL" clId="{5D065329-36A4-44EB-8A24-D51D247F8F83}" dt="2021-10-27T08:24:19.817" v="1078"/>
          <ac:spMkLst>
            <pc:docMk/>
            <pc:sldMk cId="586339751" sldId="269"/>
            <ac:spMk id="5" creationId="{CB7FBF54-86C1-4845-82D2-93DAD5B69A3F}"/>
          </ac:spMkLst>
        </pc:spChg>
        <pc:spChg chg="mod">
          <ac:chgData name="Antonin CHATEIGNER" userId="adc712ee-783c-4626-a585-e87d3392e648" providerId="ADAL" clId="{5D065329-36A4-44EB-8A24-D51D247F8F83}" dt="2021-10-27T08:18:49.268" v="1030" actId="20577"/>
          <ac:spMkLst>
            <pc:docMk/>
            <pc:sldMk cId="586339751" sldId="269"/>
            <ac:spMk id="6" creationId="{BFDB19C2-6DE2-4A87-B718-9DF7DCD374B3}"/>
          </ac:spMkLst>
        </pc:spChg>
        <pc:spChg chg="add mod">
          <ac:chgData name="Antonin CHATEIGNER" userId="adc712ee-783c-4626-a585-e87d3392e648" providerId="ADAL" clId="{5D065329-36A4-44EB-8A24-D51D247F8F83}" dt="2021-10-27T08:26:15.901" v="1113" actId="1076"/>
          <ac:spMkLst>
            <pc:docMk/>
            <pc:sldMk cId="586339751" sldId="269"/>
            <ac:spMk id="7" creationId="{D7C11677-214C-4CD6-AD8E-466D6AFB60C8}"/>
          </ac:spMkLst>
        </pc:spChg>
        <pc:picChg chg="add mod">
          <ac:chgData name="Antonin CHATEIGNER" userId="adc712ee-783c-4626-a585-e87d3392e648" providerId="ADAL" clId="{5D065329-36A4-44EB-8A24-D51D247F8F83}" dt="2021-10-27T08:26:27.457" v="1116" actId="1076"/>
          <ac:picMkLst>
            <pc:docMk/>
            <pc:sldMk cId="586339751" sldId="269"/>
            <ac:picMk id="3" creationId="{DC13670F-EBB8-4423-819D-7245D4FE0A46}"/>
          </ac:picMkLst>
        </pc:picChg>
        <pc:picChg chg="add mod">
          <ac:chgData name="Antonin CHATEIGNER" userId="adc712ee-783c-4626-a585-e87d3392e648" providerId="ADAL" clId="{5D065329-36A4-44EB-8A24-D51D247F8F83}" dt="2021-10-27T11:14:22.875" v="1779" actId="1076"/>
          <ac:picMkLst>
            <pc:docMk/>
            <pc:sldMk cId="586339751" sldId="269"/>
            <ac:picMk id="5" creationId="{A7D50AE6-C0D4-4078-9085-EE184E08A859}"/>
          </ac:picMkLst>
        </pc:picChg>
        <pc:picChg chg="add del mod">
          <ac:chgData name="Antonin CHATEIGNER" userId="adc712ee-783c-4626-a585-e87d3392e648" providerId="ADAL" clId="{5D065329-36A4-44EB-8A24-D51D247F8F83}" dt="2021-10-27T11:13:12.214" v="1769" actId="478"/>
          <ac:picMkLst>
            <pc:docMk/>
            <pc:sldMk cId="586339751" sldId="269"/>
            <ac:picMk id="9" creationId="{77BDBBC9-1EF1-44F3-B318-8AFDED02050E}"/>
          </ac:picMkLst>
        </pc:picChg>
        <pc:inkChg chg="add">
          <ac:chgData name="Antonin CHATEIGNER" userId="adc712ee-783c-4626-a585-e87d3392e648" providerId="ADAL" clId="{5D065329-36A4-44EB-8A24-D51D247F8F83}" dt="2021-10-27T11:14:29.418" v="1780" actId="9405"/>
          <ac:inkMkLst>
            <pc:docMk/>
            <pc:sldMk cId="586339751" sldId="269"/>
            <ac:inkMk id="8" creationId="{037A95FE-E707-4661-BD6F-3D4B47CD4376}"/>
          </ac:inkMkLst>
        </pc:inkChg>
        <pc:inkChg chg="add">
          <ac:chgData name="Antonin CHATEIGNER" userId="adc712ee-783c-4626-a585-e87d3392e648" providerId="ADAL" clId="{5D065329-36A4-44EB-8A24-D51D247F8F83}" dt="2021-10-27T08:27:21.520" v="1117" actId="9405"/>
          <ac:inkMkLst>
            <pc:docMk/>
            <pc:sldMk cId="586339751" sldId="269"/>
            <ac:inkMk id="10" creationId="{9F23EDAA-8C5E-469A-8E28-3736E4CD08EB}"/>
          </ac:inkMkLst>
        </pc:inkChg>
        <pc:inkChg chg="add">
          <ac:chgData name="Antonin CHATEIGNER" userId="adc712ee-783c-4626-a585-e87d3392e648" providerId="ADAL" clId="{5D065329-36A4-44EB-8A24-D51D247F8F83}" dt="2021-10-27T08:27:24.862" v="1118" actId="9405"/>
          <ac:inkMkLst>
            <pc:docMk/>
            <pc:sldMk cId="586339751" sldId="269"/>
            <ac:inkMk id="11" creationId="{E1B8ACF5-EFEF-4718-8B55-CF7CB918BDD4}"/>
          </ac:inkMkLst>
        </pc:inkChg>
        <pc:inkChg chg="add">
          <ac:chgData name="Antonin CHATEIGNER" userId="adc712ee-783c-4626-a585-e87d3392e648" providerId="ADAL" clId="{5D065329-36A4-44EB-8A24-D51D247F8F83}" dt="2021-10-27T08:27:29.299" v="1119" actId="9405"/>
          <ac:inkMkLst>
            <pc:docMk/>
            <pc:sldMk cId="586339751" sldId="269"/>
            <ac:inkMk id="12" creationId="{DDACDC0A-6557-48BA-B5AD-E65827CB5E72}"/>
          </ac:inkMkLst>
        </pc:inkChg>
        <pc:inkChg chg="add">
          <ac:chgData name="Antonin CHATEIGNER" userId="adc712ee-783c-4626-a585-e87d3392e648" providerId="ADAL" clId="{5D065329-36A4-44EB-8A24-D51D247F8F83}" dt="2021-10-27T08:27:32.718" v="1120" actId="9405"/>
          <ac:inkMkLst>
            <pc:docMk/>
            <pc:sldMk cId="586339751" sldId="269"/>
            <ac:inkMk id="13" creationId="{784CF3F4-EAA4-46E2-B5DE-907A68298AEF}"/>
          </ac:inkMkLst>
        </pc:inkChg>
        <pc:inkChg chg="add del">
          <ac:chgData name="Antonin CHATEIGNER" userId="adc712ee-783c-4626-a585-e87d3392e648" providerId="ADAL" clId="{5D065329-36A4-44EB-8A24-D51D247F8F83}" dt="2021-10-27T08:27:42.257" v="1122" actId="9405"/>
          <ac:inkMkLst>
            <pc:docMk/>
            <pc:sldMk cId="586339751" sldId="269"/>
            <ac:inkMk id="14" creationId="{40BE2B80-082F-4E57-AB6B-36DC731199C8}"/>
          </ac:inkMkLst>
        </pc:inkChg>
        <pc:inkChg chg="add del">
          <ac:chgData name="Antonin CHATEIGNER" userId="adc712ee-783c-4626-a585-e87d3392e648" providerId="ADAL" clId="{5D065329-36A4-44EB-8A24-D51D247F8F83}" dt="2021-10-27T11:14:52.748" v="1786"/>
          <ac:inkMkLst>
            <pc:docMk/>
            <pc:sldMk cId="586339751" sldId="269"/>
            <ac:inkMk id="14" creationId="{542A0FB0-732F-4E0E-ADA4-59D488069B09}"/>
          </ac:inkMkLst>
        </pc:inkChg>
        <pc:inkChg chg="add">
          <ac:chgData name="Antonin CHATEIGNER" userId="adc712ee-783c-4626-a585-e87d3392e648" providerId="ADAL" clId="{5D065329-36A4-44EB-8A24-D51D247F8F83}" dt="2021-10-27T08:27:47.206" v="1123" actId="9405"/>
          <ac:inkMkLst>
            <pc:docMk/>
            <pc:sldMk cId="586339751" sldId="269"/>
            <ac:inkMk id="15" creationId="{E381B6BC-FD97-4F8F-8F35-8CA0473A190C}"/>
          </ac:inkMkLst>
        </pc:inkChg>
        <pc:inkChg chg="add">
          <ac:chgData name="Antonin CHATEIGNER" userId="adc712ee-783c-4626-a585-e87d3392e648" providerId="ADAL" clId="{5D065329-36A4-44EB-8A24-D51D247F8F83}" dt="2021-10-27T08:27:50.995" v="1124" actId="9405"/>
          <ac:inkMkLst>
            <pc:docMk/>
            <pc:sldMk cId="586339751" sldId="269"/>
            <ac:inkMk id="16" creationId="{29EC957D-DD86-468E-8AF3-673924C42269}"/>
          </ac:inkMkLst>
        </pc:inkChg>
        <pc:inkChg chg="add del">
          <ac:chgData name="Antonin CHATEIGNER" userId="adc712ee-783c-4626-a585-e87d3392e648" providerId="ADAL" clId="{5D065329-36A4-44EB-8A24-D51D247F8F83}" dt="2021-10-27T11:14:18.570" v="1777"/>
          <ac:inkMkLst>
            <pc:docMk/>
            <pc:sldMk cId="586339751" sldId="269"/>
            <ac:inkMk id="17" creationId="{F1AFDA3B-6541-4FCA-A6C7-7C7A4EB9D832}"/>
          </ac:inkMkLst>
        </pc:inkChg>
        <pc:inkChg chg="add">
          <ac:chgData name="Antonin CHATEIGNER" userId="adc712ee-783c-4626-a585-e87d3392e648" providerId="ADAL" clId="{5D065329-36A4-44EB-8A24-D51D247F8F83}" dt="2021-10-27T11:14:35.492" v="1782" actId="9405"/>
          <ac:inkMkLst>
            <pc:docMk/>
            <pc:sldMk cId="586339751" sldId="269"/>
            <ac:inkMk id="18" creationId="{4F5F85B3-5575-42AF-95EE-F120BF8D4340}"/>
          </ac:inkMkLst>
        </pc:inkChg>
        <pc:inkChg chg="add del">
          <ac:chgData name="Antonin CHATEIGNER" userId="adc712ee-783c-4626-a585-e87d3392e648" providerId="ADAL" clId="{5D065329-36A4-44EB-8A24-D51D247F8F83}" dt="2021-10-27T08:28:03.102" v="1127" actId="9405"/>
          <ac:inkMkLst>
            <pc:docMk/>
            <pc:sldMk cId="586339751" sldId="269"/>
            <ac:inkMk id="18" creationId="{CE60E04F-6EDE-4CE9-9C8A-8122CAAB12B8}"/>
          </ac:inkMkLst>
        </pc:inkChg>
        <pc:inkChg chg="add del">
          <ac:chgData name="Antonin CHATEIGNER" userId="adc712ee-783c-4626-a585-e87d3392e648" providerId="ADAL" clId="{5D065329-36A4-44EB-8A24-D51D247F8F83}" dt="2021-10-27T11:14:18.570" v="1774"/>
          <ac:inkMkLst>
            <pc:docMk/>
            <pc:sldMk cId="586339751" sldId="269"/>
            <ac:inkMk id="19" creationId="{2EDE0F20-3311-4C70-90A4-975162C2D71D}"/>
          </ac:inkMkLst>
        </pc:inkChg>
        <pc:inkChg chg="add del">
          <ac:chgData name="Antonin CHATEIGNER" userId="adc712ee-783c-4626-a585-e87d3392e648" providerId="ADAL" clId="{5D065329-36A4-44EB-8A24-D51D247F8F83}" dt="2021-10-27T11:14:18.570" v="1773"/>
          <ac:inkMkLst>
            <pc:docMk/>
            <pc:sldMk cId="586339751" sldId="269"/>
            <ac:inkMk id="20" creationId="{0B96283B-3523-487A-9A97-B3903D0BEA34}"/>
          </ac:inkMkLst>
        </pc:inkChg>
        <pc:inkChg chg="add del">
          <ac:chgData name="Antonin CHATEIGNER" userId="adc712ee-783c-4626-a585-e87d3392e648" providerId="ADAL" clId="{5D065329-36A4-44EB-8A24-D51D247F8F83}" dt="2021-10-27T11:14:18.570" v="1775"/>
          <ac:inkMkLst>
            <pc:docMk/>
            <pc:sldMk cId="586339751" sldId="269"/>
            <ac:inkMk id="21" creationId="{534E3F23-4A24-4FBC-BC9E-E8BEA294C60A}"/>
          </ac:inkMkLst>
        </pc:inkChg>
        <pc:inkChg chg="add del">
          <ac:chgData name="Antonin CHATEIGNER" userId="adc712ee-783c-4626-a585-e87d3392e648" providerId="ADAL" clId="{5D065329-36A4-44EB-8A24-D51D247F8F83}" dt="2021-10-27T11:14:18.570" v="1772"/>
          <ac:inkMkLst>
            <pc:docMk/>
            <pc:sldMk cId="586339751" sldId="269"/>
            <ac:inkMk id="22" creationId="{EAB6A4E3-8AB7-4395-9509-B8D07F1C1564}"/>
          </ac:inkMkLst>
        </pc:inkChg>
        <pc:inkChg chg="add del">
          <ac:chgData name="Antonin CHATEIGNER" userId="adc712ee-783c-4626-a585-e87d3392e648" providerId="ADAL" clId="{5D065329-36A4-44EB-8A24-D51D247F8F83}" dt="2021-10-27T11:14:18.570" v="1776"/>
          <ac:inkMkLst>
            <pc:docMk/>
            <pc:sldMk cId="586339751" sldId="269"/>
            <ac:inkMk id="23" creationId="{BF8E1780-DE26-49A1-A128-AD6183645C66}"/>
          </ac:inkMkLst>
        </pc:inkChg>
        <pc:inkChg chg="add del">
          <ac:chgData name="Antonin CHATEIGNER" userId="adc712ee-783c-4626-a585-e87d3392e648" providerId="ADAL" clId="{5D065329-36A4-44EB-8A24-D51D247F8F83}" dt="2021-10-27T11:14:18.570" v="1778"/>
          <ac:inkMkLst>
            <pc:docMk/>
            <pc:sldMk cId="586339751" sldId="269"/>
            <ac:inkMk id="24" creationId="{4F577665-6E5B-4CAD-95C8-6C91F33DF66B}"/>
          </ac:inkMkLst>
        </pc:inkChg>
        <pc:inkChg chg="add del">
          <ac:chgData name="Antonin CHATEIGNER" userId="adc712ee-783c-4626-a585-e87d3392e648" providerId="ADAL" clId="{5D065329-36A4-44EB-8A24-D51D247F8F83}" dt="2021-10-27T08:28:31.651" v="1135" actId="9405"/>
          <ac:inkMkLst>
            <pc:docMk/>
            <pc:sldMk cId="586339751" sldId="269"/>
            <ac:inkMk id="26" creationId="{1896FCD0-CB4E-4C02-95F0-123F811B18C6}"/>
          </ac:inkMkLst>
        </pc:inkChg>
        <pc:inkChg chg="add">
          <ac:chgData name="Antonin CHATEIGNER" userId="adc712ee-783c-4626-a585-e87d3392e648" providerId="ADAL" clId="{5D065329-36A4-44EB-8A24-D51D247F8F83}" dt="2021-10-27T11:14:39.914" v="1783" actId="9405"/>
          <ac:inkMkLst>
            <pc:docMk/>
            <pc:sldMk cId="586339751" sldId="269"/>
            <ac:inkMk id="26" creationId="{F9B2B55A-E9EE-465A-B2A1-F31519DFBDB1}"/>
          </ac:inkMkLst>
        </pc:inkChg>
        <pc:inkChg chg="add">
          <ac:chgData name="Antonin CHATEIGNER" userId="adc712ee-783c-4626-a585-e87d3392e648" providerId="ADAL" clId="{5D065329-36A4-44EB-8A24-D51D247F8F83}" dt="2021-10-27T11:14:42.780" v="1784" actId="9405"/>
          <ac:inkMkLst>
            <pc:docMk/>
            <pc:sldMk cId="586339751" sldId="269"/>
            <ac:inkMk id="27" creationId="{408F4285-B833-41D9-A67C-2E292593975E}"/>
          </ac:inkMkLst>
        </pc:inkChg>
        <pc:inkChg chg="add">
          <ac:chgData name="Antonin CHATEIGNER" userId="adc712ee-783c-4626-a585-e87d3392e648" providerId="ADAL" clId="{5D065329-36A4-44EB-8A24-D51D247F8F83}" dt="2021-10-27T11:14:46.409" v="1785" actId="9405"/>
          <ac:inkMkLst>
            <pc:docMk/>
            <pc:sldMk cId="586339751" sldId="269"/>
            <ac:inkMk id="28" creationId="{E1680063-A1CA-4A4C-A6AD-8F6294A5CC61}"/>
          </ac:inkMkLst>
        </pc:inkChg>
        <pc:inkChg chg="add">
          <ac:chgData name="Antonin CHATEIGNER" userId="adc712ee-783c-4626-a585-e87d3392e648" providerId="ADAL" clId="{5D065329-36A4-44EB-8A24-D51D247F8F83}" dt="2021-10-27T11:15:01.338" v="1787" actId="9405"/>
          <ac:inkMkLst>
            <pc:docMk/>
            <pc:sldMk cId="586339751" sldId="269"/>
            <ac:inkMk id="29" creationId="{6FC44C20-42A9-4834-B0EC-91B306506286}"/>
          </ac:inkMkLst>
        </pc:inkChg>
      </pc:sldChg>
      <pc:sldChg chg="addSp delSp modSp add mod ord">
        <pc:chgData name="Antonin CHATEIGNER" userId="adc712ee-783c-4626-a585-e87d3392e648" providerId="ADAL" clId="{5D065329-36A4-44EB-8A24-D51D247F8F83}" dt="2021-10-27T09:25:13.334" v="1626" actId="20577"/>
        <pc:sldMkLst>
          <pc:docMk/>
          <pc:sldMk cId="3273393188" sldId="270"/>
        </pc:sldMkLst>
        <pc:spChg chg="del mod">
          <ac:chgData name="Antonin CHATEIGNER" userId="adc712ee-783c-4626-a585-e87d3392e648" providerId="ADAL" clId="{5D065329-36A4-44EB-8A24-D51D247F8F83}" dt="2021-10-27T08:35:56.583" v="1180" actId="478"/>
          <ac:spMkLst>
            <pc:docMk/>
            <pc:sldMk cId="3273393188" sldId="270"/>
            <ac:spMk id="4" creationId="{A0A8C6B3-7FD6-4240-96E9-48C3FD7EAC76}"/>
          </ac:spMkLst>
        </pc:spChg>
        <pc:spChg chg="mod">
          <ac:chgData name="Antonin CHATEIGNER" userId="adc712ee-783c-4626-a585-e87d3392e648" providerId="ADAL" clId="{5D065329-36A4-44EB-8A24-D51D247F8F83}" dt="2021-10-27T08:54:35.925" v="1237" actId="20577"/>
          <ac:spMkLst>
            <pc:docMk/>
            <pc:sldMk cId="3273393188" sldId="270"/>
            <ac:spMk id="6" creationId="{BFDB19C2-6DE2-4A87-B718-9DF7DCD374B3}"/>
          </ac:spMkLst>
        </pc:spChg>
        <pc:spChg chg="add mod">
          <ac:chgData name="Antonin CHATEIGNER" userId="adc712ee-783c-4626-a585-e87d3392e648" providerId="ADAL" clId="{5D065329-36A4-44EB-8A24-D51D247F8F83}" dt="2021-10-27T09:25:10.800" v="1625" actId="20577"/>
          <ac:spMkLst>
            <pc:docMk/>
            <pc:sldMk cId="3273393188" sldId="270"/>
            <ac:spMk id="7" creationId="{A2E0FE84-0017-48FB-A063-7E11BAC6DC79}"/>
          </ac:spMkLst>
        </pc:spChg>
        <pc:spChg chg="add mod">
          <ac:chgData name="Antonin CHATEIGNER" userId="adc712ee-783c-4626-a585-e87d3392e648" providerId="ADAL" clId="{5D065329-36A4-44EB-8A24-D51D247F8F83}" dt="2021-10-27T08:59:47.586" v="1349" actId="1076"/>
          <ac:spMkLst>
            <pc:docMk/>
            <pc:sldMk cId="3273393188" sldId="270"/>
            <ac:spMk id="10" creationId="{7ADCB9BB-8D3A-490E-9348-F34B8B896FD2}"/>
          </ac:spMkLst>
        </pc:spChg>
        <pc:spChg chg="add mod">
          <ac:chgData name="Antonin CHATEIGNER" userId="adc712ee-783c-4626-a585-e87d3392e648" providerId="ADAL" clId="{5D065329-36A4-44EB-8A24-D51D247F8F83}" dt="2021-10-27T09:25:13.334" v="1626" actId="20577"/>
          <ac:spMkLst>
            <pc:docMk/>
            <pc:sldMk cId="3273393188" sldId="270"/>
            <ac:spMk id="11" creationId="{D9D10278-7EB5-44F3-8E34-9063BEE66776}"/>
          </ac:spMkLst>
        </pc:spChg>
        <pc:picChg chg="del">
          <ac:chgData name="Antonin CHATEIGNER" userId="adc712ee-783c-4626-a585-e87d3392e648" providerId="ADAL" clId="{5D065329-36A4-44EB-8A24-D51D247F8F83}" dt="2021-10-27T08:23:25.744" v="1059" actId="478"/>
          <ac:picMkLst>
            <pc:docMk/>
            <pc:sldMk cId="3273393188" sldId="270"/>
            <ac:picMk id="3" creationId="{DC13670F-EBB8-4423-819D-7245D4FE0A46}"/>
          </ac:picMkLst>
        </pc:picChg>
        <pc:picChg chg="add mod">
          <ac:chgData name="Antonin CHATEIGNER" userId="adc712ee-783c-4626-a585-e87d3392e648" providerId="ADAL" clId="{5D065329-36A4-44EB-8A24-D51D247F8F83}" dt="2021-10-27T08:55:19.965" v="1259" actId="1076"/>
          <ac:picMkLst>
            <pc:docMk/>
            <pc:sldMk cId="3273393188" sldId="270"/>
            <ac:picMk id="5" creationId="{C850A84B-3EB1-423E-B719-0881EF7CAD46}"/>
          </ac:picMkLst>
        </pc:picChg>
        <pc:picChg chg="add mod">
          <ac:chgData name="Antonin CHATEIGNER" userId="adc712ee-783c-4626-a585-e87d3392e648" providerId="ADAL" clId="{5D065329-36A4-44EB-8A24-D51D247F8F83}" dt="2021-10-27T08:59:48.672" v="1350" actId="1076"/>
          <ac:picMkLst>
            <pc:docMk/>
            <pc:sldMk cId="3273393188" sldId="270"/>
            <ac:picMk id="9" creationId="{05DBDD16-48A7-452B-A356-B74744469A6F}"/>
          </ac:picMkLst>
        </pc:picChg>
      </pc:sldChg>
      <pc:sldChg chg="addSp modSp add mod ord">
        <pc:chgData name="Antonin CHATEIGNER" userId="adc712ee-783c-4626-a585-e87d3392e648" providerId="ADAL" clId="{5D065329-36A4-44EB-8A24-D51D247F8F83}" dt="2021-10-27T08:32:05.501" v="1179" actId="9405"/>
        <pc:sldMkLst>
          <pc:docMk/>
          <pc:sldMk cId="2041666618" sldId="271"/>
        </pc:sldMkLst>
        <pc:spChg chg="mod">
          <ac:chgData name="Antonin CHATEIGNER" userId="adc712ee-783c-4626-a585-e87d3392e648" providerId="ADAL" clId="{5D065329-36A4-44EB-8A24-D51D247F8F83}" dt="2021-10-27T08:31:07.196" v="1170" actId="14100"/>
          <ac:spMkLst>
            <pc:docMk/>
            <pc:sldMk cId="2041666618" sldId="271"/>
            <ac:spMk id="4" creationId="{A0A8C6B3-7FD6-4240-96E9-48C3FD7EAC76}"/>
          </ac:spMkLst>
        </pc:spChg>
        <pc:picChg chg="add mod">
          <ac:chgData name="Antonin CHATEIGNER" userId="adc712ee-783c-4626-a585-e87d3392e648" providerId="ADAL" clId="{5D065329-36A4-44EB-8A24-D51D247F8F83}" dt="2021-10-27T08:31:09.721" v="1171" actId="1076"/>
          <ac:picMkLst>
            <pc:docMk/>
            <pc:sldMk cId="2041666618" sldId="271"/>
            <ac:picMk id="3" creationId="{3254FC79-3544-47D2-98F7-3368A2DC7DDC}"/>
          </ac:picMkLst>
        </pc:picChg>
        <pc:inkChg chg="add">
          <ac:chgData name="Antonin CHATEIGNER" userId="adc712ee-783c-4626-a585-e87d3392e648" providerId="ADAL" clId="{5D065329-36A4-44EB-8A24-D51D247F8F83}" dt="2021-10-27T08:31:34.757" v="1174" actId="9405"/>
          <ac:inkMkLst>
            <pc:docMk/>
            <pc:sldMk cId="2041666618" sldId="271"/>
            <ac:inkMk id="5" creationId="{416C4C05-8461-420B-A504-D0817FC3D112}"/>
          </ac:inkMkLst>
        </pc:inkChg>
        <pc:inkChg chg="add">
          <ac:chgData name="Antonin CHATEIGNER" userId="adc712ee-783c-4626-a585-e87d3392e648" providerId="ADAL" clId="{5D065329-36A4-44EB-8A24-D51D247F8F83}" dt="2021-10-27T08:31:43.392" v="1175" actId="9405"/>
          <ac:inkMkLst>
            <pc:docMk/>
            <pc:sldMk cId="2041666618" sldId="271"/>
            <ac:inkMk id="7" creationId="{6123E7C8-B348-4EDB-BDD4-80E12BBEFCBF}"/>
          </ac:inkMkLst>
        </pc:inkChg>
        <pc:inkChg chg="add">
          <ac:chgData name="Antonin CHATEIGNER" userId="adc712ee-783c-4626-a585-e87d3392e648" providerId="ADAL" clId="{5D065329-36A4-44EB-8A24-D51D247F8F83}" dt="2021-10-27T08:31:47.797" v="1176" actId="9405"/>
          <ac:inkMkLst>
            <pc:docMk/>
            <pc:sldMk cId="2041666618" sldId="271"/>
            <ac:inkMk id="8" creationId="{57127CA2-DCD7-4AFC-BBB8-36B820965D46}"/>
          </ac:inkMkLst>
        </pc:inkChg>
        <pc:inkChg chg="add">
          <ac:chgData name="Antonin CHATEIGNER" userId="adc712ee-783c-4626-a585-e87d3392e648" providerId="ADAL" clId="{5D065329-36A4-44EB-8A24-D51D247F8F83}" dt="2021-10-27T08:31:53.704" v="1177" actId="9405"/>
          <ac:inkMkLst>
            <pc:docMk/>
            <pc:sldMk cId="2041666618" sldId="271"/>
            <ac:inkMk id="9" creationId="{73ABB5F4-0AC4-4A95-B0A7-F049DA374A12}"/>
          </ac:inkMkLst>
        </pc:inkChg>
        <pc:inkChg chg="add">
          <ac:chgData name="Antonin CHATEIGNER" userId="adc712ee-783c-4626-a585-e87d3392e648" providerId="ADAL" clId="{5D065329-36A4-44EB-8A24-D51D247F8F83}" dt="2021-10-27T08:31:56.505" v="1178" actId="9405"/>
          <ac:inkMkLst>
            <pc:docMk/>
            <pc:sldMk cId="2041666618" sldId="271"/>
            <ac:inkMk id="10" creationId="{ABF5731F-2D16-45A5-AB8E-7154AFBA5D64}"/>
          </ac:inkMkLst>
        </pc:inkChg>
        <pc:inkChg chg="add">
          <ac:chgData name="Antonin CHATEIGNER" userId="adc712ee-783c-4626-a585-e87d3392e648" providerId="ADAL" clId="{5D065329-36A4-44EB-8A24-D51D247F8F83}" dt="2021-10-27T08:32:05.501" v="1179" actId="9405"/>
          <ac:inkMkLst>
            <pc:docMk/>
            <pc:sldMk cId="2041666618" sldId="271"/>
            <ac:inkMk id="11" creationId="{5D6B43FC-6DA7-4CF9-B94E-BA88C5273B09}"/>
          </ac:inkMkLst>
        </pc:inkChg>
      </pc:sldChg>
      <pc:sldChg chg="addSp delSp modSp add mod">
        <pc:chgData name="Antonin CHATEIGNER" userId="adc712ee-783c-4626-a585-e87d3392e648" providerId="ADAL" clId="{5D065329-36A4-44EB-8A24-D51D247F8F83}" dt="2021-10-27T12:46:59.185" v="1792" actId="1076"/>
        <pc:sldMkLst>
          <pc:docMk/>
          <pc:sldMk cId="1318823008" sldId="277"/>
        </pc:sldMkLst>
        <pc:spChg chg="add mod">
          <ac:chgData name="Antonin CHATEIGNER" userId="adc712ee-783c-4626-a585-e87d3392e648" providerId="ADAL" clId="{5D065329-36A4-44EB-8A24-D51D247F8F83}" dt="2021-10-27T09:21:36.469" v="1540" actId="20577"/>
          <ac:spMkLst>
            <pc:docMk/>
            <pc:sldMk cId="1318823008" sldId="277"/>
            <ac:spMk id="2" creationId="{70A9FF0D-E426-42CC-9D5E-B0CC76E78260}"/>
          </ac:spMkLst>
        </pc:spChg>
        <pc:spChg chg="del">
          <ac:chgData name="Antonin CHATEIGNER" userId="adc712ee-783c-4626-a585-e87d3392e648" providerId="ADAL" clId="{5D065329-36A4-44EB-8A24-D51D247F8F83}" dt="2021-10-27T09:03:14.872" v="1499" actId="478"/>
          <ac:spMkLst>
            <pc:docMk/>
            <pc:sldMk cId="1318823008" sldId="277"/>
            <ac:spMk id="7" creationId="{A2E0FE84-0017-48FB-A063-7E11BAC6DC79}"/>
          </ac:spMkLst>
        </pc:spChg>
        <pc:spChg chg="del">
          <ac:chgData name="Antonin CHATEIGNER" userId="adc712ee-783c-4626-a585-e87d3392e648" providerId="ADAL" clId="{5D065329-36A4-44EB-8A24-D51D247F8F83}" dt="2021-10-27T09:03:21.597" v="1502" actId="478"/>
          <ac:spMkLst>
            <pc:docMk/>
            <pc:sldMk cId="1318823008" sldId="277"/>
            <ac:spMk id="10" creationId="{7ADCB9BB-8D3A-490E-9348-F34B8B896FD2}"/>
          </ac:spMkLst>
        </pc:spChg>
        <pc:spChg chg="del mod">
          <ac:chgData name="Antonin CHATEIGNER" userId="adc712ee-783c-4626-a585-e87d3392e648" providerId="ADAL" clId="{5D065329-36A4-44EB-8A24-D51D247F8F83}" dt="2021-10-27T09:03:19.909" v="1501" actId="478"/>
          <ac:spMkLst>
            <pc:docMk/>
            <pc:sldMk cId="1318823008" sldId="277"/>
            <ac:spMk id="11" creationId="{D9D10278-7EB5-44F3-8E34-9063BEE66776}"/>
          </ac:spMkLst>
        </pc:spChg>
        <pc:spChg chg="add mod">
          <ac:chgData name="Antonin CHATEIGNER" userId="adc712ee-783c-4626-a585-e87d3392e648" providerId="ADAL" clId="{5D065329-36A4-44EB-8A24-D51D247F8F83}" dt="2021-10-27T09:23:59.227" v="1592" actId="20577"/>
          <ac:spMkLst>
            <pc:docMk/>
            <pc:sldMk cId="1318823008" sldId="277"/>
            <ac:spMk id="13" creationId="{EC465449-EDE2-4927-97BD-E923232E7A40}"/>
          </ac:spMkLst>
        </pc:spChg>
        <pc:picChg chg="add del mod">
          <ac:chgData name="Antonin CHATEIGNER" userId="adc712ee-783c-4626-a585-e87d3392e648" providerId="ADAL" clId="{5D065329-36A4-44EB-8A24-D51D247F8F83}" dt="2021-10-27T12:46:47.468" v="1788" actId="478"/>
          <ac:picMkLst>
            <pc:docMk/>
            <pc:sldMk cId="1318823008" sldId="277"/>
            <ac:picMk id="4" creationId="{7DB4091B-5661-4FFB-AD99-288FD87CFD6E}"/>
          </ac:picMkLst>
        </pc:picChg>
        <pc:picChg chg="del">
          <ac:chgData name="Antonin CHATEIGNER" userId="adc712ee-783c-4626-a585-e87d3392e648" providerId="ADAL" clId="{5D065329-36A4-44EB-8A24-D51D247F8F83}" dt="2021-10-27T09:03:12.969" v="1498" actId="478"/>
          <ac:picMkLst>
            <pc:docMk/>
            <pc:sldMk cId="1318823008" sldId="277"/>
            <ac:picMk id="5" creationId="{C850A84B-3EB1-423E-B719-0881EF7CAD46}"/>
          </ac:picMkLst>
        </pc:picChg>
        <pc:picChg chg="del">
          <ac:chgData name="Antonin CHATEIGNER" userId="adc712ee-783c-4626-a585-e87d3392e648" providerId="ADAL" clId="{5D065329-36A4-44EB-8A24-D51D247F8F83}" dt="2021-10-27T09:03:23.853" v="1503" actId="478"/>
          <ac:picMkLst>
            <pc:docMk/>
            <pc:sldMk cId="1318823008" sldId="277"/>
            <ac:picMk id="9" creationId="{05DBDD16-48A7-452B-A356-B74744469A6F}"/>
          </ac:picMkLst>
        </pc:picChg>
        <pc:picChg chg="add mod">
          <ac:chgData name="Antonin CHATEIGNER" userId="adc712ee-783c-4626-a585-e87d3392e648" providerId="ADAL" clId="{5D065329-36A4-44EB-8A24-D51D247F8F83}" dt="2021-10-27T09:24:02.989" v="1593" actId="1076"/>
          <ac:picMkLst>
            <pc:docMk/>
            <pc:sldMk cId="1318823008" sldId="277"/>
            <ac:picMk id="12" creationId="{1C97ABE1-2156-4543-95E7-EB92A55477F0}"/>
          </ac:picMkLst>
        </pc:picChg>
        <pc:picChg chg="add mod">
          <ac:chgData name="Antonin CHATEIGNER" userId="adc712ee-783c-4626-a585-e87d3392e648" providerId="ADAL" clId="{5D065329-36A4-44EB-8A24-D51D247F8F83}" dt="2021-10-27T12:46:59.185" v="1792" actId="1076"/>
          <ac:picMkLst>
            <pc:docMk/>
            <pc:sldMk cId="1318823008" sldId="277"/>
            <ac:picMk id="15" creationId="{AAE04C2E-B3AC-4CB4-9260-8F0D5AE39714}"/>
          </ac:picMkLst>
        </pc:picChg>
      </pc:sldChg>
      <pc:sldChg chg="addSp delSp modSp add mod">
        <pc:chgData name="Antonin CHATEIGNER" userId="adc712ee-783c-4626-a585-e87d3392e648" providerId="ADAL" clId="{5D065329-36A4-44EB-8A24-D51D247F8F83}" dt="2021-10-27T09:30:06.592" v="1710" actId="1076"/>
        <pc:sldMkLst>
          <pc:docMk/>
          <pc:sldMk cId="880866116" sldId="279"/>
        </pc:sldMkLst>
        <pc:spChg chg="del mod">
          <ac:chgData name="Antonin CHATEIGNER" userId="adc712ee-783c-4626-a585-e87d3392e648" providerId="ADAL" clId="{5D065329-36A4-44EB-8A24-D51D247F8F83}" dt="2021-10-27T09:24:16.080" v="1597" actId="478"/>
          <ac:spMkLst>
            <pc:docMk/>
            <pc:sldMk cId="880866116" sldId="279"/>
            <ac:spMk id="2" creationId="{70A9FF0D-E426-42CC-9D5E-B0CC76E78260}"/>
          </ac:spMkLst>
        </pc:spChg>
        <pc:spChg chg="mod">
          <ac:chgData name="Antonin CHATEIGNER" userId="adc712ee-783c-4626-a585-e87d3392e648" providerId="ADAL" clId="{5D065329-36A4-44EB-8A24-D51D247F8F83}" dt="2021-10-27T09:24:52.011" v="1624" actId="20577"/>
          <ac:spMkLst>
            <pc:docMk/>
            <pc:sldMk cId="880866116" sldId="279"/>
            <ac:spMk id="6" creationId="{BFDB19C2-6DE2-4A87-B718-9DF7DCD374B3}"/>
          </ac:spMkLst>
        </pc:spChg>
        <pc:spChg chg="add mod">
          <ac:chgData name="Antonin CHATEIGNER" userId="adc712ee-783c-4626-a585-e87d3392e648" providerId="ADAL" clId="{5D065329-36A4-44EB-8A24-D51D247F8F83}" dt="2021-10-27T09:30:02.650" v="1709" actId="14100"/>
          <ac:spMkLst>
            <pc:docMk/>
            <pc:sldMk cId="880866116" sldId="279"/>
            <ac:spMk id="9" creationId="{CBCA0DDE-8C05-40F2-AE6F-8FD513C26F3B}"/>
          </ac:spMkLst>
        </pc:spChg>
        <pc:spChg chg="del">
          <ac:chgData name="Antonin CHATEIGNER" userId="adc712ee-783c-4626-a585-e87d3392e648" providerId="ADAL" clId="{5D065329-36A4-44EB-8A24-D51D247F8F83}" dt="2021-10-27T09:24:18.083" v="1598" actId="478"/>
          <ac:spMkLst>
            <pc:docMk/>
            <pc:sldMk cId="880866116" sldId="279"/>
            <ac:spMk id="13" creationId="{EC465449-EDE2-4927-97BD-E923232E7A40}"/>
          </ac:spMkLst>
        </pc:spChg>
        <pc:picChg chg="del">
          <ac:chgData name="Antonin CHATEIGNER" userId="adc712ee-783c-4626-a585-e87d3392e648" providerId="ADAL" clId="{5D065329-36A4-44EB-8A24-D51D247F8F83}" dt="2021-10-27T09:24:12.645" v="1595" actId="478"/>
          <ac:picMkLst>
            <pc:docMk/>
            <pc:sldMk cId="880866116" sldId="279"/>
            <ac:picMk id="4" creationId="{7DB4091B-5661-4FFB-AD99-288FD87CFD6E}"/>
          </ac:picMkLst>
        </pc:picChg>
        <pc:picChg chg="add mod">
          <ac:chgData name="Antonin CHATEIGNER" userId="adc712ee-783c-4626-a585-e87d3392e648" providerId="ADAL" clId="{5D065329-36A4-44EB-8A24-D51D247F8F83}" dt="2021-10-27T09:29:15.509" v="1632" actId="1076"/>
          <ac:picMkLst>
            <pc:docMk/>
            <pc:sldMk cId="880866116" sldId="279"/>
            <ac:picMk id="5" creationId="{E84EB570-ECA6-4486-8FF7-0992F841143C}"/>
          </ac:picMkLst>
        </pc:picChg>
        <pc:picChg chg="add mod">
          <ac:chgData name="Antonin CHATEIGNER" userId="adc712ee-783c-4626-a585-e87d3392e648" providerId="ADAL" clId="{5D065329-36A4-44EB-8A24-D51D247F8F83}" dt="2021-10-27T09:30:06.592" v="1710" actId="1076"/>
          <ac:picMkLst>
            <pc:docMk/>
            <pc:sldMk cId="880866116" sldId="279"/>
            <ac:picMk id="8" creationId="{9318C739-43B2-40AF-B7E2-1D9C85C0CF3C}"/>
          </ac:picMkLst>
        </pc:picChg>
        <pc:picChg chg="del">
          <ac:chgData name="Antonin CHATEIGNER" userId="adc712ee-783c-4626-a585-e87d3392e648" providerId="ADAL" clId="{5D065329-36A4-44EB-8A24-D51D247F8F83}" dt="2021-10-27T09:24:20.102" v="1599" actId="478"/>
          <ac:picMkLst>
            <pc:docMk/>
            <pc:sldMk cId="880866116" sldId="279"/>
            <ac:picMk id="12" creationId="{1C97ABE1-2156-4543-95E7-EB92A55477F0}"/>
          </ac:picMkLst>
        </pc:picChg>
      </pc:sldChg>
      <pc:sldChg chg="add del">
        <pc:chgData name="Antonin CHATEIGNER" userId="adc712ee-783c-4626-a585-e87d3392e648" providerId="ADAL" clId="{5D065329-36A4-44EB-8A24-D51D247F8F83}" dt="2021-10-27T09:33:03.904" v="1717" actId="2696"/>
        <pc:sldMkLst>
          <pc:docMk/>
          <pc:sldMk cId="3900877287" sldId="281"/>
        </pc:sldMkLst>
      </pc:sldChg>
      <pc:sldChg chg="modSp add mod ord">
        <pc:chgData name="Antonin CHATEIGNER" userId="adc712ee-783c-4626-a585-e87d3392e648" providerId="ADAL" clId="{5D065329-36A4-44EB-8A24-D51D247F8F83}" dt="2021-10-27T09:33:21.015" v="1733" actId="20577"/>
        <pc:sldMkLst>
          <pc:docMk/>
          <pc:sldMk cId="1366457716" sldId="282"/>
        </pc:sldMkLst>
        <pc:spChg chg="mod">
          <ac:chgData name="Antonin CHATEIGNER" userId="adc712ee-783c-4626-a585-e87d3392e648" providerId="ADAL" clId="{5D065329-36A4-44EB-8A24-D51D247F8F83}" dt="2021-10-27T09:33:21.015" v="1733" actId="20577"/>
          <ac:spMkLst>
            <pc:docMk/>
            <pc:sldMk cId="1366457716" sldId="282"/>
            <ac:spMk id="3" creationId="{9C2B6BA3-D91E-AE43-9FB6-30461E26F90D}"/>
          </ac:spMkLst>
        </pc:spChg>
      </pc:sldChg>
      <pc:sldChg chg="delSp modSp add mod ord">
        <pc:chgData name="Antonin CHATEIGNER" userId="adc712ee-783c-4626-a585-e87d3392e648" providerId="ADAL" clId="{5D065329-36A4-44EB-8A24-D51D247F8F83}" dt="2021-10-27T09:34:17.173" v="1750" actId="20577"/>
        <pc:sldMkLst>
          <pc:docMk/>
          <pc:sldMk cId="1198951388" sldId="283"/>
        </pc:sldMkLst>
        <pc:spChg chg="mod">
          <ac:chgData name="Antonin CHATEIGNER" userId="adc712ee-783c-4626-a585-e87d3392e648" providerId="ADAL" clId="{5D065329-36A4-44EB-8A24-D51D247F8F83}" dt="2021-10-27T09:34:17.173" v="1750" actId="20577"/>
          <ac:spMkLst>
            <pc:docMk/>
            <pc:sldMk cId="1198951388" sldId="283"/>
            <ac:spMk id="6" creationId="{BFDB19C2-6DE2-4A87-B718-9DF7DCD374B3}"/>
          </ac:spMkLst>
        </pc:spChg>
        <pc:spChg chg="del">
          <ac:chgData name="Antonin CHATEIGNER" userId="adc712ee-783c-4626-a585-e87d3392e648" providerId="ADAL" clId="{5D065329-36A4-44EB-8A24-D51D247F8F83}" dt="2021-10-27T09:34:08.846" v="1738" actId="478"/>
          <ac:spMkLst>
            <pc:docMk/>
            <pc:sldMk cId="1198951388" sldId="283"/>
            <ac:spMk id="9" creationId="{CBCA0DDE-8C05-40F2-AE6F-8FD513C26F3B}"/>
          </ac:spMkLst>
        </pc:spChg>
        <pc:picChg chg="del">
          <ac:chgData name="Antonin CHATEIGNER" userId="adc712ee-783c-4626-a585-e87d3392e648" providerId="ADAL" clId="{5D065329-36A4-44EB-8A24-D51D247F8F83}" dt="2021-10-27T09:34:09.901" v="1739" actId="478"/>
          <ac:picMkLst>
            <pc:docMk/>
            <pc:sldMk cId="1198951388" sldId="283"/>
            <ac:picMk id="5" creationId="{E84EB570-ECA6-4486-8FF7-0992F841143C}"/>
          </ac:picMkLst>
        </pc:picChg>
        <pc:picChg chg="del">
          <ac:chgData name="Antonin CHATEIGNER" userId="adc712ee-783c-4626-a585-e87d3392e648" providerId="ADAL" clId="{5D065329-36A4-44EB-8A24-D51D247F8F83}" dt="2021-10-27T09:34:05.840" v="1737" actId="478"/>
          <ac:picMkLst>
            <pc:docMk/>
            <pc:sldMk cId="1198951388" sldId="283"/>
            <ac:picMk id="8" creationId="{9318C739-43B2-40AF-B7E2-1D9C85C0CF3C}"/>
          </ac:picMkLst>
        </pc:picChg>
      </pc:sldChg>
      <pc:sldMasterChg chg="add del addSldLayout delSldLayout">
        <pc:chgData name="Antonin CHATEIGNER" userId="adc712ee-783c-4626-a585-e87d3392e648" providerId="ADAL" clId="{5D065329-36A4-44EB-8A24-D51D247F8F83}" dt="2021-10-27T07:22:50.584" v="5" actId="26606"/>
        <pc:sldMasterMkLst>
          <pc:docMk/>
          <pc:sldMasterMk cId="1317519557" sldId="2147483648"/>
        </pc:sldMasterMkLst>
        <pc:sldLayoutChg chg="add del">
          <pc:chgData name="Antonin CHATEIGNER" userId="adc712ee-783c-4626-a585-e87d3392e648" providerId="ADAL" clId="{5D065329-36A4-44EB-8A24-D51D247F8F83}" dt="2021-10-27T07:22:50.584" v="5" actId="26606"/>
          <pc:sldLayoutMkLst>
            <pc:docMk/>
            <pc:sldMasterMk cId="1317519557" sldId="2147483648"/>
            <pc:sldLayoutMk cId="177318822" sldId="2147483649"/>
          </pc:sldLayoutMkLst>
        </pc:sldLayoutChg>
        <pc:sldLayoutChg chg="add del">
          <pc:chgData name="Antonin CHATEIGNER" userId="adc712ee-783c-4626-a585-e87d3392e648" providerId="ADAL" clId="{5D065329-36A4-44EB-8A24-D51D247F8F83}" dt="2021-10-27T07:22:50.584" v="5" actId="26606"/>
          <pc:sldLayoutMkLst>
            <pc:docMk/>
            <pc:sldMasterMk cId="1317519557" sldId="2147483648"/>
            <pc:sldLayoutMk cId="531573208" sldId="2147483650"/>
          </pc:sldLayoutMkLst>
        </pc:sldLayoutChg>
        <pc:sldLayoutChg chg="add del">
          <pc:chgData name="Antonin CHATEIGNER" userId="adc712ee-783c-4626-a585-e87d3392e648" providerId="ADAL" clId="{5D065329-36A4-44EB-8A24-D51D247F8F83}" dt="2021-10-27T07:22:50.584" v="5" actId="26606"/>
          <pc:sldLayoutMkLst>
            <pc:docMk/>
            <pc:sldMasterMk cId="1317519557" sldId="2147483648"/>
            <pc:sldLayoutMk cId="4150900800" sldId="2147483651"/>
          </pc:sldLayoutMkLst>
        </pc:sldLayoutChg>
        <pc:sldLayoutChg chg="add del">
          <pc:chgData name="Antonin CHATEIGNER" userId="adc712ee-783c-4626-a585-e87d3392e648" providerId="ADAL" clId="{5D065329-36A4-44EB-8A24-D51D247F8F83}" dt="2021-10-27T07:22:50.584" v="5" actId="26606"/>
          <pc:sldLayoutMkLst>
            <pc:docMk/>
            <pc:sldMasterMk cId="1317519557" sldId="2147483648"/>
            <pc:sldLayoutMk cId="1227077602" sldId="2147483652"/>
          </pc:sldLayoutMkLst>
        </pc:sldLayoutChg>
        <pc:sldLayoutChg chg="add del">
          <pc:chgData name="Antonin CHATEIGNER" userId="adc712ee-783c-4626-a585-e87d3392e648" providerId="ADAL" clId="{5D065329-36A4-44EB-8A24-D51D247F8F83}" dt="2021-10-27T07:22:50.584" v="5" actId="26606"/>
          <pc:sldLayoutMkLst>
            <pc:docMk/>
            <pc:sldMasterMk cId="1317519557" sldId="2147483648"/>
            <pc:sldLayoutMk cId="1664560283" sldId="2147483653"/>
          </pc:sldLayoutMkLst>
        </pc:sldLayoutChg>
        <pc:sldLayoutChg chg="add del">
          <pc:chgData name="Antonin CHATEIGNER" userId="adc712ee-783c-4626-a585-e87d3392e648" providerId="ADAL" clId="{5D065329-36A4-44EB-8A24-D51D247F8F83}" dt="2021-10-27T07:22:50.584" v="5" actId="26606"/>
          <pc:sldLayoutMkLst>
            <pc:docMk/>
            <pc:sldMasterMk cId="1317519557" sldId="2147483648"/>
            <pc:sldLayoutMk cId="1464324293" sldId="2147483654"/>
          </pc:sldLayoutMkLst>
        </pc:sldLayoutChg>
        <pc:sldLayoutChg chg="add del">
          <pc:chgData name="Antonin CHATEIGNER" userId="adc712ee-783c-4626-a585-e87d3392e648" providerId="ADAL" clId="{5D065329-36A4-44EB-8A24-D51D247F8F83}" dt="2021-10-27T07:22:50.584" v="5" actId="26606"/>
          <pc:sldLayoutMkLst>
            <pc:docMk/>
            <pc:sldMasterMk cId="1317519557" sldId="2147483648"/>
            <pc:sldLayoutMk cId="507208684" sldId="2147483655"/>
          </pc:sldLayoutMkLst>
        </pc:sldLayoutChg>
        <pc:sldLayoutChg chg="add del">
          <pc:chgData name="Antonin CHATEIGNER" userId="adc712ee-783c-4626-a585-e87d3392e648" providerId="ADAL" clId="{5D065329-36A4-44EB-8A24-D51D247F8F83}" dt="2021-10-27T07:22:50.584" v="5" actId="26606"/>
          <pc:sldLayoutMkLst>
            <pc:docMk/>
            <pc:sldMasterMk cId="1317519557" sldId="2147483648"/>
            <pc:sldLayoutMk cId="1254324225" sldId="2147483656"/>
          </pc:sldLayoutMkLst>
        </pc:sldLayoutChg>
        <pc:sldLayoutChg chg="add del">
          <pc:chgData name="Antonin CHATEIGNER" userId="adc712ee-783c-4626-a585-e87d3392e648" providerId="ADAL" clId="{5D065329-36A4-44EB-8A24-D51D247F8F83}" dt="2021-10-27T07:22:50.584" v="5" actId="26606"/>
          <pc:sldLayoutMkLst>
            <pc:docMk/>
            <pc:sldMasterMk cId="1317519557" sldId="2147483648"/>
            <pc:sldLayoutMk cId="290344193" sldId="2147483657"/>
          </pc:sldLayoutMkLst>
        </pc:sldLayoutChg>
        <pc:sldLayoutChg chg="add del">
          <pc:chgData name="Antonin CHATEIGNER" userId="adc712ee-783c-4626-a585-e87d3392e648" providerId="ADAL" clId="{5D065329-36A4-44EB-8A24-D51D247F8F83}" dt="2021-10-27T07:22:50.584" v="5" actId="26606"/>
          <pc:sldLayoutMkLst>
            <pc:docMk/>
            <pc:sldMasterMk cId="1317519557" sldId="2147483648"/>
            <pc:sldLayoutMk cId="2355343950" sldId="2147483658"/>
          </pc:sldLayoutMkLst>
        </pc:sldLayoutChg>
        <pc:sldLayoutChg chg="add del">
          <pc:chgData name="Antonin CHATEIGNER" userId="adc712ee-783c-4626-a585-e87d3392e648" providerId="ADAL" clId="{5D065329-36A4-44EB-8A24-D51D247F8F83}" dt="2021-10-27T07:22:50.584" v="5" actId="26606"/>
          <pc:sldLayoutMkLst>
            <pc:docMk/>
            <pc:sldMasterMk cId="1317519557" sldId="2147483648"/>
            <pc:sldLayoutMk cId="787971164" sldId="2147483659"/>
          </pc:sldLayoutMkLst>
        </pc:sldLayoutChg>
      </pc:sldMasterChg>
      <pc:sldMasterChg chg="add del addSldLayout delSldLayout">
        <pc:chgData name="Antonin CHATEIGNER" userId="adc712ee-783c-4626-a585-e87d3392e648" providerId="ADAL" clId="{5D065329-36A4-44EB-8A24-D51D247F8F83}" dt="2021-10-27T07:22:50.518" v="4" actId="26606"/>
        <pc:sldMasterMkLst>
          <pc:docMk/>
          <pc:sldMasterMk cId="2019405044" sldId="2147483696"/>
        </pc:sldMasterMkLst>
        <pc:sldLayoutChg chg="add del">
          <pc:chgData name="Antonin CHATEIGNER" userId="adc712ee-783c-4626-a585-e87d3392e648" providerId="ADAL" clId="{5D065329-36A4-44EB-8A24-D51D247F8F83}" dt="2021-10-27T07:22:50.518" v="4" actId="26606"/>
          <pc:sldLayoutMkLst>
            <pc:docMk/>
            <pc:sldMasterMk cId="2019405044" sldId="2147483696"/>
            <pc:sldLayoutMk cId="2829535887" sldId="2147483685"/>
          </pc:sldLayoutMkLst>
        </pc:sldLayoutChg>
        <pc:sldLayoutChg chg="add del">
          <pc:chgData name="Antonin CHATEIGNER" userId="adc712ee-783c-4626-a585-e87d3392e648" providerId="ADAL" clId="{5D065329-36A4-44EB-8A24-D51D247F8F83}" dt="2021-10-27T07:22:50.518" v="4" actId="26606"/>
          <pc:sldLayoutMkLst>
            <pc:docMk/>
            <pc:sldMasterMk cId="2019405044" sldId="2147483696"/>
            <pc:sldLayoutMk cId="3233999734" sldId="2147483686"/>
          </pc:sldLayoutMkLst>
        </pc:sldLayoutChg>
        <pc:sldLayoutChg chg="add del">
          <pc:chgData name="Antonin CHATEIGNER" userId="adc712ee-783c-4626-a585-e87d3392e648" providerId="ADAL" clId="{5D065329-36A4-44EB-8A24-D51D247F8F83}" dt="2021-10-27T07:22:50.518" v="4" actId="26606"/>
          <pc:sldLayoutMkLst>
            <pc:docMk/>
            <pc:sldMasterMk cId="2019405044" sldId="2147483696"/>
            <pc:sldLayoutMk cId="1408192581" sldId="2147483687"/>
          </pc:sldLayoutMkLst>
        </pc:sldLayoutChg>
        <pc:sldLayoutChg chg="add del">
          <pc:chgData name="Antonin CHATEIGNER" userId="adc712ee-783c-4626-a585-e87d3392e648" providerId="ADAL" clId="{5D065329-36A4-44EB-8A24-D51D247F8F83}" dt="2021-10-27T07:22:50.518" v="4" actId="26606"/>
          <pc:sldLayoutMkLst>
            <pc:docMk/>
            <pc:sldMasterMk cId="2019405044" sldId="2147483696"/>
            <pc:sldLayoutMk cId="4242035773" sldId="2147483688"/>
          </pc:sldLayoutMkLst>
        </pc:sldLayoutChg>
        <pc:sldLayoutChg chg="add del">
          <pc:chgData name="Antonin CHATEIGNER" userId="adc712ee-783c-4626-a585-e87d3392e648" providerId="ADAL" clId="{5D065329-36A4-44EB-8A24-D51D247F8F83}" dt="2021-10-27T07:22:50.518" v="4" actId="26606"/>
          <pc:sldLayoutMkLst>
            <pc:docMk/>
            <pc:sldMasterMk cId="2019405044" sldId="2147483696"/>
            <pc:sldLayoutMk cId="609571650" sldId="2147483689"/>
          </pc:sldLayoutMkLst>
        </pc:sldLayoutChg>
        <pc:sldLayoutChg chg="add del">
          <pc:chgData name="Antonin CHATEIGNER" userId="adc712ee-783c-4626-a585-e87d3392e648" providerId="ADAL" clId="{5D065329-36A4-44EB-8A24-D51D247F8F83}" dt="2021-10-27T07:22:50.518" v="4" actId="26606"/>
          <pc:sldLayoutMkLst>
            <pc:docMk/>
            <pc:sldMasterMk cId="2019405044" sldId="2147483696"/>
            <pc:sldLayoutMk cId="3551857424" sldId="2147483690"/>
          </pc:sldLayoutMkLst>
        </pc:sldLayoutChg>
        <pc:sldLayoutChg chg="add del">
          <pc:chgData name="Antonin CHATEIGNER" userId="adc712ee-783c-4626-a585-e87d3392e648" providerId="ADAL" clId="{5D065329-36A4-44EB-8A24-D51D247F8F83}" dt="2021-10-27T07:22:50.518" v="4" actId="26606"/>
          <pc:sldLayoutMkLst>
            <pc:docMk/>
            <pc:sldMasterMk cId="2019405044" sldId="2147483696"/>
            <pc:sldLayoutMk cId="1470071571" sldId="2147483691"/>
          </pc:sldLayoutMkLst>
        </pc:sldLayoutChg>
        <pc:sldLayoutChg chg="add del">
          <pc:chgData name="Antonin CHATEIGNER" userId="adc712ee-783c-4626-a585-e87d3392e648" providerId="ADAL" clId="{5D065329-36A4-44EB-8A24-D51D247F8F83}" dt="2021-10-27T07:22:50.518" v="4" actId="26606"/>
          <pc:sldLayoutMkLst>
            <pc:docMk/>
            <pc:sldMasterMk cId="2019405044" sldId="2147483696"/>
            <pc:sldLayoutMk cId="1743332899" sldId="2147483692"/>
          </pc:sldLayoutMkLst>
        </pc:sldLayoutChg>
        <pc:sldLayoutChg chg="add del">
          <pc:chgData name="Antonin CHATEIGNER" userId="adc712ee-783c-4626-a585-e87d3392e648" providerId="ADAL" clId="{5D065329-36A4-44EB-8A24-D51D247F8F83}" dt="2021-10-27T07:22:50.518" v="4" actId="26606"/>
          <pc:sldLayoutMkLst>
            <pc:docMk/>
            <pc:sldMasterMk cId="2019405044" sldId="2147483696"/>
            <pc:sldLayoutMk cId="3879933608" sldId="2147483693"/>
          </pc:sldLayoutMkLst>
        </pc:sldLayoutChg>
        <pc:sldLayoutChg chg="add del">
          <pc:chgData name="Antonin CHATEIGNER" userId="adc712ee-783c-4626-a585-e87d3392e648" providerId="ADAL" clId="{5D065329-36A4-44EB-8A24-D51D247F8F83}" dt="2021-10-27T07:22:50.518" v="4" actId="26606"/>
          <pc:sldLayoutMkLst>
            <pc:docMk/>
            <pc:sldMasterMk cId="2019405044" sldId="2147483696"/>
            <pc:sldLayoutMk cId="599036846" sldId="2147483694"/>
          </pc:sldLayoutMkLst>
        </pc:sldLayoutChg>
        <pc:sldLayoutChg chg="add del">
          <pc:chgData name="Antonin CHATEIGNER" userId="adc712ee-783c-4626-a585-e87d3392e648" providerId="ADAL" clId="{5D065329-36A4-44EB-8A24-D51D247F8F83}" dt="2021-10-27T07:22:50.518" v="4" actId="26606"/>
          <pc:sldLayoutMkLst>
            <pc:docMk/>
            <pc:sldMasterMk cId="2019405044" sldId="2147483696"/>
            <pc:sldLayoutMk cId="3622590479" sldId="2147483695"/>
          </pc:sldLayoutMkLst>
        </pc:sldLayoutChg>
      </pc:sldMasterChg>
      <pc:sldMasterChg chg="add del addSldLayout delSldLayout">
        <pc:chgData name="Antonin CHATEIGNER" userId="adc712ee-783c-4626-a585-e87d3392e648" providerId="ADAL" clId="{5D065329-36A4-44EB-8A24-D51D247F8F83}" dt="2021-10-27T07:29:33.868" v="198" actId="26606"/>
        <pc:sldMasterMkLst>
          <pc:docMk/>
          <pc:sldMasterMk cId="1514692737" sldId="2147483709"/>
        </pc:sldMasterMkLst>
        <pc:sldLayoutChg chg="add del">
          <pc:chgData name="Antonin CHATEIGNER" userId="adc712ee-783c-4626-a585-e87d3392e648" providerId="ADAL" clId="{5D065329-36A4-44EB-8A24-D51D247F8F83}" dt="2021-10-27T07:29:33.868" v="198" actId="26606"/>
          <pc:sldLayoutMkLst>
            <pc:docMk/>
            <pc:sldMasterMk cId="1514692737" sldId="2147483709"/>
            <pc:sldLayoutMk cId="1713525554" sldId="2147483698"/>
          </pc:sldLayoutMkLst>
        </pc:sldLayoutChg>
        <pc:sldLayoutChg chg="add del">
          <pc:chgData name="Antonin CHATEIGNER" userId="adc712ee-783c-4626-a585-e87d3392e648" providerId="ADAL" clId="{5D065329-36A4-44EB-8A24-D51D247F8F83}" dt="2021-10-27T07:29:33.868" v="198" actId="26606"/>
          <pc:sldLayoutMkLst>
            <pc:docMk/>
            <pc:sldMasterMk cId="1514692737" sldId="2147483709"/>
            <pc:sldLayoutMk cId="1255522972" sldId="2147483699"/>
          </pc:sldLayoutMkLst>
        </pc:sldLayoutChg>
        <pc:sldLayoutChg chg="add del">
          <pc:chgData name="Antonin CHATEIGNER" userId="adc712ee-783c-4626-a585-e87d3392e648" providerId="ADAL" clId="{5D065329-36A4-44EB-8A24-D51D247F8F83}" dt="2021-10-27T07:29:33.868" v="198" actId="26606"/>
          <pc:sldLayoutMkLst>
            <pc:docMk/>
            <pc:sldMasterMk cId="1514692737" sldId="2147483709"/>
            <pc:sldLayoutMk cId="4012572989" sldId="2147483700"/>
          </pc:sldLayoutMkLst>
        </pc:sldLayoutChg>
        <pc:sldLayoutChg chg="add del">
          <pc:chgData name="Antonin CHATEIGNER" userId="adc712ee-783c-4626-a585-e87d3392e648" providerId="ADAL" clId="{5D065329-36A4-44EB-8A24-D51D247F8F83}" dt="2021-10-27T07:29:33.868" v="198" actId="26606"/>
          <pc:sldLayoutMkLst>
            <pc:docMk/>
            <pc:sldMasterMk cId="1514692737" sldId="2147483709"/>
            <pc:sldLayoutMk cId="3327637949" sldId="2147483701"/>
          </pc:sldLayoutMkLst>
        </pc:sldLayoutChg>
        <pc:sldLayoutChg chg="add del">
          <pc:chgData name="Antonin CHATEIGNER" userId="adc712ee-783c-4626-a585-e87d3392e648" providerId="ADAL" clId="{5D065329-36A4-44EB-8A24-D51D247F8F83}" dt="2021-10-27T07:29:33.868" v="198" actId="26606"/>
          <pc:sldLayoutMkLst>
            <pc:docMk/>
            <pc:sldMasterMk cId="1514692737" sldId="2147483709"/>
            <pc:sldLayoutMk cId="917468455" sldId="2147483702"/>
          </pc:sldLayoutMkLst>
        </pc:sldLayoutChg>
        <pc:sldLayoutChg chg="add del">
          <pc:chgData name="Antonin CHATEIGNER" userId="adc712ee-783c-4626-a585-e87d3392e648" providerId="ADAL" clId="{5D065329-36A4-44EB-8A24-D51D247F8F83}" dt="2021-10-27T07:29:33.868" v="198" actId="26606"/>
          <pc:sldLayoutMkLst>
            <pc:docMk/>
            <pc:sldMasterMk cId="1514692737" sldId="2147483709"/>
            <pc:sldLayoutMk cId="270057705" sldId="2147483703"/>
          </pc:sldLayoutMkLst>
        </pc:sldLayoutChg>
        <pc:sldLayoutChg chg="add del">
          <pc:chgData name="Antonin CHATEIGNER" userId="adc712ee-783c-4626-a585-e87d3392e648" providerId="ADAL" clId="{5D065329-36A4-44EB-8A24-D51D247F8F83}" dt="2021-10-27T07:29:33.868" v="198" actId="26606"/>
          <pc:sldLayoutMkLst>
            <pc:docMk/>
            <pc:sldMasterMk cId="1514692737" sldId="2147483709"/>
            <pc:sldLayoutMk cId="262084611" sldId="2147483704"/>
          </pc:sldLayoutMkLst>
        </pc:sldLayoutChg>
        <pc:sldLayoutChg chg="add del">
          <pc:chgData name="Antonin CHATEIGNER" userId="adc712ee-783c-4626-a585-e87d3392e648" providerId="ADAL" clId="{5D065329-36A4-44EB-8A24-D51D247F8F83}" dt="2021-10-27T07:29:33.868" v="198" actId="26606"/>
          <pc:sldLayoutMkLst>
            <pc:docMk/>
            <pc:sldMasterMk cId="1514692737" sldId="2147483709"/>
            <pc:sldLayoutMk cId="4245949832" sldId="2147483705"/>
          </pc:sldLayoutMkLst>
        </pc:sldLayoutChg>
        <pc:sldLayoutChg chg="add del">
          <pc:chgData name="Antonin CHATEIGNER" userId="adc712ee-783c-4626-a585-e87d3392e648" providerId="ADAL" clId="{5D065329-36A4-44EB-8A24-D51D247F8F83}" dt="2021-10-27T07:29:33.868" v="198" actId="26606"/>
          <pc:sldLayoutMkLst>
            <pc:docMk/>
            <pc:sldMasterMk cId="1514692737" sldId="2147483709"/>
            <pc:sldLayoutMk cId="307459972" sldId="2147483706"/>
          </pc:sldLayoutMkLst>
        </pc:sldLayoutChg>
        <pc:sldLayoutChg chg="add del">
          <pc:chgData name="Antonin CHATEIGNER" userId="adc712ee-783c-4626-a585-e87d3392e648" providerId="ADAL" clId="{5D065329-36A4-44EB-8A24-D51D247F8F83}" dt="2021-10-27T07:29:33.868" v="198" actId="26606"/>
          <pc:sldLayoutMkLst>
            <pc:docMk/>
            <pc:sldMasterMk cId="1514692737" sldId="2147483709"/>
            <pc:sldLayoutMk cId="2610772593" sldId="2147483707"/>
          </pc:sldLayoutMkLst>
        </pc:sldLayoutChg>
        <pc:sldLayoutChg chg="add del">
          <pc:chgData name="Antonin CHATEIGNER" userId="adc712ee-783c-4626-a585-e87d3392e648" providerId="ADAL" clId="{5D065329-36A4-44EB-8A24-D51D247F8F83}" dt="2021-10-27T07:29:33.868" v="198" actId="26606"/>
          <pc:sldLayoutMkLst>
            <pc:docMk/>
            <pc:sldMasterMk cId="1514692737" sldId="2147483709"/>
            <pc:sldLayoutMk cId="573930193" sldId="2147483708"/>
          </pc:sldLayoutMkLst>
        </pc:sldLayoutChg>
      </pc:sldMasterChg>
      <pc:sldMasterChg chg="add del addSldLayout delSldLayout">
        <pc:chgData name="Antonin CHATEIGNER" userId="adc712ee-783c-4626-a585-e87d3392e648" providerId="ADAL" clId="{5D065329-36A4-44EB-8A24-D51D247F8F83}" dt="2021-10-27T07:22:38.604" v="2" actId="26606"/>
        <pc:sldMasterMkLst>
          <pc:docMk/>
          <pc:sldMasterMk cId="1251400067" sldId="2147483735"/>
        </pc:sldMasterMkLst>
        <pc:sldLayoutChg chg="add del">
          <pc:chgData name="Antonin CHATEIGNER" userId="adc712ee-783c-4626-a585-e87d3392e648" providerId="ADAL" clId="{5D065329-36A4-44EB-8A24-D51D247F8F83}" dt="2021-10-27T07:22:38.604" v="2" actId="26606"/>
          <pc:sldLayoutMkLst>
            <pc:docMk/>
            <pc:sldMasterMk cId="1251400067" sldId="2147483735"/>
            <pc:sldLayoutMk cId="1029644949" sldId="2147483724"/>
          </pc:sldLayoutMkLst>
        </pc:sldLayoutChg>
        <pc:sldLayoutChg chg="add del">
          <pc:chgData name="Antonin CHATEIGNER" userId="adc712ee-783c-4626-a585-e87d3392e648" providerId="ADAL" clId="{5D065329-36A4-44EB-8A24-D51D247F8F83}" dt="2021-10-27T07:22:38.604" v="2" actId="26606"/>
          <pc:sldLayoutMkLst>
            <pc:docMk/>
            <pc:sldMasterMk cId="1251400067" sldId="2147483735"/>
            <pc:sldLayoutMk cId="1139828709" sldId="2147483725"/>
          </pc:sldLayoutMkLst>
        </pc:sldLayoutChg>
        <pc:sldLayoutChg chg="add del">
          <pc:chgData name="Antonin CHATEIGNER" userId="adc712ee-783c-4626-a585-e87d3392e648" providerId="ADAL" clId="{5D065329-36A4-44EB-8A24-D51D247F8F83}" dt="2021-10-27T07:22:38.604" v="2" actId="26606"/>
          <pc:sldLayoutMkLst>
            <pc:docMk/>
            <pc:sldMasterMk cId="1251400067" sldId="2147483735"/>
            <pc:sldLayoutMk cId="1568123786" sldId="2147483726"/>
          </pc:sldLayoutMkLst>
        </pc:sldLayoutChg>
        <pc:sldLayoutChg chg="add del">
          <pc:chgData name="Antonin CHATEIGNER" userId="adc712ee-783c-4626-a585-e87d3392e648" providerId="ADAL" clId="{5D065329-36A4-44EB-8A24-D51D247F8F83}" dt="2021-10-27T07:22:38.604" v="2" actId="26606"/>
          <pc:sldLayoutMkLst>
            <pc:docMk/>
            <pc:sldMasterMk cId="1251400067" sldId="2147483735"/>
            <pc:sldLayoutMk cId="3209898772" sldId="2147483727"/>
          </pc:sldLayoutMkLst>
        </pc:sldLayoutChg>
        <pc:sldLayoutChg chg="add del">
          <pc:chgData name="Antonin CHATEIGNER" userId="adc712ee-783c-4626-a585-e87d3392e648" providerId="ADAL" clId="{5D065329-36A4-44EB-8A24-D51D247F8F83}" dt="2021-10-27T07:22:38.604" v="2" actId="26606"/>
          <pc:sldLayoutMkLst>
            <pc:docMk/>
            <pc:sldMasterMk cId="1251400067" sldId="2147483735"/>
            <pc:sldLayoutMk cId="453610263" sldId="2147483728"/>
          </pc:sldLayoutMkLst>
        </pc:sldLayoutChg>
        <pc:sldLayoutChg chg="add del">
          <pc:chgData name="Antonin CHATEIGNER" userId="adc712ee-783c-4626-a585-e87d3392e648" providerId="ADAL" clId="{5D065329-36A4-44EB-8A24-D51D247F8F83}" dt="2021-10-27T07:22:38.604" v="2" actId="26606"/>
          <pc:sldLayoutMkLst>
            <pc:docMk/>
            <pc:sldMasterMk cId="1251400067" sldId="2147483735"/>
            <pc:sldLayoutMk cId="3234456" sldId="2147483729"/>
          </pc:sldLayoutMkLst>
        </pc:sldLayoutChg>
        <pc:sldLayoutChg chg="add del">
          <pc:chgData name="Antonin CHATEIGNER" userId="adc712ee-783c-4626-a585-e87d3392e648" providerId="ADAL" clId="{5D065329-36A4-44EB-8A24-D51D247F8F83}" dt="2021-10-27T07:22:38.604" v="2" actId="26606"/>
          <pc:sldLayoutMkLst>
            <pc:docMk/>
            <pc:sldMasterMk cId="1251400067" sldId="2147483735"/>
            <pc:sldLayoutMk cId="1839284685" sldId="2147483730"/>
          </pc:sldLayoutMkLst>
        </pc:sldLayoutChg>
        <pc:sldLayoutChg chg="add del">
          <pc:chgData name="Antonin CHATEIGNER" userId="adc712ee-783c-4626-a585-e87d3392e648" providerId="ADAL" clId="{5D065329-36A4-44EB-8A24-D51D247F8F83}" dt="2021-10-27T07:22:38.604" v="2" actId="26606"/>
          <pc:sldLayoutMkLst>
            <pc:docMk/>
            <pc:sldMasterMk cId="1251400067" sldId="2147483735"/>
            <pc:sldLayoutMk cId="2164849430" sldId="2147483731"/>
          </pc:sldLayoutMkLst>
        </pc:sldLayoutChg>
        <pc:sldLayoutChg chg="add del">
          <pc:chgData name="Antonin CHATEIGNER" userId="adc712ee-783c-4626-a585-e87d3392e648" providerId="ADAL" clId="{5D065329-36A4-44EB-8A24-D51D247F8F83}" dt="2021-10-27T07:22:38.604" v="2" actId="26606"/>
          <pc:sldLayoutMkLst>
            <pc:docMk/>
            <pc:sldMasterMk cId="1251400067" sldId="2147483735"/>
            <pc:sldLayoutMk cId="1710524327" sldId="2147483732"/>
          </pc:sldLayoutMkLst>
        </pc:sldLayoutChg>
        <pc:sldLayoutChg chg="add del">
          <pc:chgData name="Antonin CHATEIGNER" userId="adc712ee-783c-4626-a585-e87d3392e648" providerId="ADAL" clId="{5D065329-36A4-44EB-8A24-D51D247F8F83}" dt="2021-10-27T07:22:38.604" v="2" actId="26606"/>
          <pc:sldLayoutMkLst>
            <pc:docMk/>
            <pc:sldMasterMk cId="1251400067" sldId="2147483735"/>
            <pc:sldLayoutMk cId="1426556404" sldId="2147483733"/>
          </pc:sldLayoutMkLst>
        </pc:sldLayoutChg>
        <pc:sldLayoutChg chg="add del">
          <pc:chgData name="Antonin CHATEIGNER" userId="adc712ee-783c-4626-a585-e87d3392e648" providerId="ADAL" clId="{5D065329-36A4-44EB-8A24-D51D247F8F83}" dt="2021-10-27T07:22:38.604" v="2" actId="26606"/>
          <pc:sldLayoutMkLst>
            <pc:docMk/>
            <pc:sldMasterMk cId="1251400067" sldId="2147483735"/>
            <pc:sldLayoutMk cId="4164908204" sldId="2147483734"/>
          </pc:sldLayoutMkLst>
        </pc:sldLayoutChg>
      </pc:sldMasterChg>
      <pc:sldMasterChg chg="add del addSldLayout delSldLayout">
        <pc:chgData name="Antonin CHATEIGNER" userId="adc712ee-783c-4626-a585-e87d3392e648" providerId="ADAL" clId="{5D065329-36A4-44EB-8A24-D51D247F8F83}" dt="2021-10-27T07:29:30.115" v="196" actId="26606"/>
        <pc:sldMasterMkLst>
          <pc:docMk/>
          <pc:sldMasterMk cId="2278896998" sldId="2147483772"/>
        </pc:sldMasterMkLst>
        <pc:sldLayoutChg chg="add del">
          <pc:chgData name="Antonin CHATEIGNER" userId="adc712ee-783c-4626-a585-e87d3392e648" providerId="ADAL" clId="{5D065329-36A4-44EB-8A24-D51D247F8F83}" dt="2021-10-27T07:29:30.115" v="196" actId="26606"/>
          <pc:sldLayoutMkLst>
            <pc:docMk/>
            <pc:sldMasterMk cId="2278896998" sldId="2147483772"/>
            <pc:sldLayoutMk cId="1023420186" sldId="2147483761"/>
          </pc:sldLayoutMkLst>
        </pc:sldLayoutChg>
        <pc:sldLayoutChg chg="add del">
          <pc:chgData name="Antonin CHATEIGNER" userId="adc712ee-783c-4626-a585-e87d3392e648" providerId="ADAL" clId="{5D065329-36A4-44EB-8A24-D51D247F8F83}" dt="2021-10-27T07:29:30.115" v="196" actId="26606"/>
          <pc:sldLayoutMkLst>
            <pc:docMk/>
            <pc:sldMasterMk cId="2278896998" sldId="2147483772"/>
            <pc:sldLayoutMk cId="3651365748" sldId="2147483762"/>
          </pc:sldLayoutMkLst>
        </pc:sldLayoutChg>
        <pc:sldLayoutChg chg="add del">
          <pc:chgData name="Antonin CHATEIGNER" userId="adc712ee-783c-4626-a585-e87d3392e648" providerId="ADAL" clId="{5D065329-36A4-44EB-8A24-D51D247F8F83}" dt="2021-10-27T07:29:30.115" v="196" actId="26606"/>
          <pc:sldLayoutMkLst>
            <pc:docMk/>
            <pc:sldMasterMk cId="2278896998" sldId="2147483772"/>
            <pc:sldLayoutMk cId="3636068455" sldId="2147483763"/>
          </pc:sldLayoutMkLst>
        </pc:sldLayoutChg>
        <pc:sldLayoutChg chg="add del">
          <pc:chgData name="Antonin CHATEIGNER" userId="adc712ee-783c-4626-a585-e87d3392e648" providerId="ADAL" clId="{5D065329-36A4-44EB-8A24-D51D247F8F83}" dt="2021-10-27T07:29:30.115" v="196" actId="26606"/>
          <pc:sldLayoutMkLst>
            <pc:docMk/>
            <pc:sldMasterMk cId="2278896998" sldId="2147483772"/>
            <pc:sldLayoutMk cId="2477348024" sldId="2147483764"/>
          </pc:sldLayoutMkLst>
        </pc:sldLayoutChg>
        <pc:sldLayoutChg chg="add del">
          <pc:chgData name="Antonin CHATEIGNER" userId="adc712ee-783c-4626-a585-e87d3392e648" providerId="ADAL" clId="{5D065329-36A4-44EB-8A24-D51D247F8F83}" dt="2021-10-27T07:29:30.115" v="196" actId="26606"/>
          <pc:sldLayoutMkLst>
            <pc:docMk/>
            <pc:sldMasterMk cId="2278896998" sldId="2147483772"/>
            <pc:sldLayoutMk cId="713974823" sldId="2147483765"/>
          </pc:sldLayoutMkLst>
        </pc:sldLayoutChg>
        <pc:sldLayoutChg chg="add del">
          <pc:chgData name="Antonin CHATEIGNER" userId="adc712ee-783c-4626-a585-e87d3392e648" providerId="ADAL" clId="{5D065329-36A4-44EB-8A24-D51D247F8F83}" dt="2021-10-27T07:29:30.115" v="196" actId="26606"/>
          <pc:sldLayoutMkLst>
            <pc:docMk/>
            <pc:sldMasterMk cId="2278896998" sldId="2147483772"/>
            <pc:sldLayoutMk cId="4079097087" sldId="2147483766"/>
          </pc:sldLayoutMkLst>
        </pc:sldLayoutChg>
        <pc:sldLayoutChg chg="add del">
          <pc:chgData name="Antonin CHATEIGNER" userId="adc712ee-783c-4626-a585-e87d3392e648" providerId="ADAL" clId="{5D065329-36A4-44EB-8A24-D51D247F8F83}" dt="2021-10-27T07:29:30.115" v="196" actId="26606"/>
          <pc:sldLayoutMkLst>
            <pc:docMk/>
            <pc:sldMasterMk cId="2278896998" sldId="2147483772"/>
            <pc:sldLayoutMk cId="3217669045" sldId="2147483767"/>
          </pc:sldLayoutMkLst>
        </pc:sldLayoutChg>
        <pc:sldLayoutChg chg="add del">
          <pc:chgData name="Antonin CHATEIGNER" userId="adc712ee-783c-4626-a585-e87d3392e648" providerId="ADAL" clId="{5D065329-36A4-44EB-8A24-D51D247F8F83}" dt="2021-10-27T07:29:30.115" v="196" actId="26606"/>
          <pc:sldLayoutMkLst>
            <pc:docMk/>
            <pc:sldMasterMk cId="2278896998" sldId="2147483772"/>
            <pc:sldLayoutMk cId="858010308" sldId="2147483768"/>
          </pc:sldLayoutMkLst>
        </pc:sldLayoutChg>
        <pc:sldLayoutChg chg="add del">
          <pc:chgData name="Antonin CHATEIGNER" userId="adc712ee-783c-4626-a585-e87d3392e648" providerId="ADAL" clId="{5D065329-36A4-44EB-8A24-D51D247F8F83}" dt="2021-10-27T07:29:30.115" v="196" actId="26606"/>
          <pc:sldLayoutMkLst>
            <pc:docMk/>
            <pc:sldMasterMk cId="2278896998" sldId="2147483772"/>
            <pc:sldLayoutMk cId="4136616660" sldId="2147483769"/>
          </pc:sldLayoutMkLst>
        </pc:sldLayoutChg>
        <pc:sldLayoutChg chg="add del">
          <pc:chgData name="Antonin CHATEIGNER" userId="adc712ee-783c-4626-a585-e87d3392e648" providerId="ADAL" clId="{5D065329-36A4-44EB-8A24-D51D247F8F83}" dt="2021-10-27T07:29:30.115" v="196" actId="26606"/>
          <pc:sldLayoutMkLst>
            <pc:docMk/>
            <pc:sldMasterMk cId="2278896998" sldId="2147483772"/>
            <pc:sldLayoutMk cId="2963385940" sldId="2147483770"/>
          </pc:sldLayoutMkLst>
        </pc:sldLayoutChg>
        <pc:sldLayoutChg chg="add del">
          <pc:chgData name="Antonin CHATEIGNER" userId="adc712ee-783c-4626-a585-e87d3392e648" providerId="ADAL" clId="{5D065329-36A4-44EB-8A24-D51D247F8F83}" dt="2021-10-27T07:29:30.115" v="196" actId="26606"/>
          <pc:sldLayoutMkLst>
            <pc:docMk/>
            <pc:sldMasterMk cId="2278896998" sldId="2147483772"/>
            <pc:sldLayoutMk cId="1963585289" sldId="2147483771"/>
          </pc:sldLayoutMkLst>
        </pc:sldLayoutChg>
      </pc:sldMasterChg>
      <pc:sldMasterChg chg="add del addSldLayout delSldLayout">
        <pc:chgData name="Antonin CHATEIGNER" userId="adc712ee-783c-4626-a585-e87d3392e648" providerId="ADAL" clId="{5D065329-36A4-44EB-8A24-D51D247F8F83}" dt="2021-10-27T07:29:33.868" v="198" actId="26606"/>
        <pc:sldMasterMkLst>
          <pc:docMk/>
          <pc:sldMasterMk cId="3859702184" sldId="2147483798"/>
        </pc:sldMasterMkLst>
        <pc:sldLayoutChg chg="add del">
          <pc:chgData name="Antonin CHATEIGNER" userId="adc712ee-783c-4626-a585-e87d3392e648" providerId="ADAL" clId="{5D065329-36A4-44EB-8A24-D51D247F8F83}" dt="2021-10-27T07:29:33.868" v="198" actId="26606"/>
          <pc:sldLayoutMkLst>
            <pc:docMk/>
            <pc:sldMasterMk cId="3859702184" sldId="2147483798"/>
            <pc:sldLayoutMk cId="3817172253" sldId="2147483787"/>
          </pc:sldLayoutMkLst>
        </pc:sldLayoutChg>
        <pc:sldLayoutChg chg="add del">
          <pc:chgData name="Antonin CHATEIGNER" userId="adc712ee-783c-4626-a585-e87d3392e648" providerId="ADAL" clId="{5D065329-36A4-44EB-8A24-D51D247F8F83}" dt="2021-10-27T07:29:33.868" v="198" actId="26606"/>
          <pc:sldLayoutMkLst>
            <pc:docMk/>
            <pc:sldMasterMk cId="3859702184" sldId="2147483798"/>
            <pc:sldLayoutMk cId="1722450395" sldId="2147483788"/>
          </pc:sldLayoutMkLst>
        </pc:sldLayoutChg>
        <pc:sldLayoutChg chg="add del">
          <pc:chgData name="Antonin CHATEIGNER" userId="adc712ee-783c-4626-a585-e87d3392e648" providerId="ADAL" clId="{5D065329-36A4-44EB-8A24-D51D247F8F83}" dt="2021-10-27T07:29:33.868" v="198" actId="26606"/>
          <pc:sldLayoutMkLst>
            <pc:docMk/>
            <pc:sldMasterMk cId="3859702184" sldId="2147483798"/>
            <pc:sldLayoutMk cId="1093050254" sldId="2147483789"/>
          </pc:sldLayoutMkLst>
        </pc:sldLayoutChg>
        <pc:sldLayoutChg chg="add del">
          <pc:chgData name="Antonin CHATEIGNER" userId="adc712ee-783c-4626-a585-e87d3392e648" providerId="ADAL" clId="{5D065329-36A4-44EB-8A24-D51D247F8F83}" dt="2021-10-27T07:29:33.868" v="198" actId="26606"/>
          <pc:sldLayoutMkLst>
            <pc:docMk/>
            <pc:sldMasterMk cId="3859702184" sldId="2147483798"/>
            <pc:sldLayoutMk cId="4071940906" sldId="2147483790"/>
          </pc:sldLayoutMkLst>
        </pc:sldLayoutChg>
        <pc:sldLayoutChg chg="add del">
          <pc:chgData name="Antonin CHATEIGNER" userId="adc712ee-783c-4626-a585-e87d3392e648" providerId="ADAL" clId="{5D065329-36A4-44EB-8A24-D51D247F8F83}" dt="2021-10-27T07:29:33.868" v="198" actId="26606"/>
          <pc:sldLayoutMkLst>
            <pc:docMk/>
            <pc:sldMasterMk cId="3859702184" sldId="2147483798"/>
            <pc:sldLayoutMk cId="394211213" sldId="2147483791"/>
          </pc:sldLayoutMkLst>
        </pc:sldLayoutChg>
        <pc:sldLayoutChg chg="add del">
          <pc:chgData name="Antonin CHATEIGNER" userId="adc712ee-783c-4626-a585-e87d3392e648" providerId="ADAL" clId="{5D065329-36A4-44EB-8A24-D51D247F8F83}" dt="2021-10-27T07:29:33.868" v="198" actId="26606"/>
          <pc:sldLayoutMkLst>
            <pc:docMk/>
            <pc:sldMasterMk cId="3859702184" sldId="2147483798"/>
            <pc:sldLayoutMk cId="2444405521" sldId="2147483792"/>
          </pc:sldLayoutMkLst>
        </pc:sldLayoutChg>
        <pc:sldLayoutChg chg="add del">
          <pc:chgData name="Antonin CHATEIGNER" userId="adc712ee-783c-4626-a585-e87d3392e648" providerId="ADAL" clId="{5D065329-36A4-44EB-8A24-D51D247F8F83}" dt="2021-10-27T07:29:33.868" v="198" actId="26606"/>
          <pc:sldLayoutMkLst>
            <pc:docMk/>
            <pc:sldMasterMk cId="3859702184" sldId="2147483798"/>
            <pc:sldLayoutMk cId="431180977" sldId="2147483793"/>
          </pc:sldLayoutMkLst>
        </pc:sldLayoutChg>
        <pc:sldLayoutChg chg="add del">
          <pc:chgData name="Antonin CHATEIGNER" userId="adc712ee-783c-4626-a585-e87d3392e648" providerId="ADAL" clId="{5D065329-36A4-44EB-8A24-D51D247F8F83}" dt="2021-10-27T07:29:33.868" v="198" actId="26606"/>
          <pc:sldLayoutMkLst>
            <pc:docMk/>
            <pc:sldMasterMk cId="3859702184" sldId="2147483798"/>
            <pc:sldLayoutMk cId="140360646" sldId="2147483794"/>
          </pc:sldLayoutMkLst>
        </pc:sldLayoutChg>
        <pc:sldLayoutChg chg="add del">
          <pc:chgData name="Antonin CHATEIGNER" userId="adc712ee-783c-4626-a585-e87d3392e648" providerId="ADAL" clId="{5D065329-36A4-44EB-8A24-D51D247F8F83}" dt="2021-10-27T07:29:33.868" v="198" actId="26606"/>
          <pc:sldLayoutMkLst>
            <pc:docMk/>
            <pc:sldMasterMk cId="3859702184" sldId="2147483798"/>
            <pc:sldLayoutMk cId="1272424020" sldId="2147483795"/>
          </pc:sldLayoutMkLst>
        </pc:sldLayoutChg>
        <pc:sldLayoutChg chg="add del">
          <pc:chgData name="Antonin CHATEIGNER" userId="adc712ee-783c-4626-a585-e87d3392e648" providerId="ADAL" clId="{5D065329-36A4-44EB-8A24-D51D247F8F83}" dt="2021-10-27T07:29:33.868" v="198" actId="26606"/>
          <pc:sldLayoutMkLst>
            <pc:docMk/>
            <pc:sldMasterMk cId="3859702184" sldId="2147483798"/>
            <pc:sldLayoutMk cId="1862280789" sldId="2147483796"/>
          </pc:sldLayoutMkLst>
        </pc:sldLayoutChg>
        <pc:sldLayoutChg chg="add del">
          <pc:chgData name="Antonin CHATEIGNER" userId="adc712ee-783c-4626-a585-e87d3392e648" providerId="ADAL" clId="{5D065329-36A4-44EB-8A24-D51D247F8F83}" dt="2021-10-27T07:29:33.868" v="198" actId="26606"/>
          <pc:sldLayoutMkLst>
            <pc:docMk/>
            <pc:sldMasterMk cId="3859702184" sldId="2147483798"/>
            <pc:sldLayoutMk cId="4233919932" sldId="2147483797"/>
          </pc:sldLayoutMkLst>
        </pc:sldLayoutChg>
      </pc:sldMasterChg>
    </pc:docChg>
  </pc:docChgLst>
  <pc:docChgLst>
    <pc:chgData name="Théo VALLET" userId="S::theo.vallet@diiage.org::716808e7-65cf-43e5-910e-67476ad8fea3" providerId="AD" clId="Web-{7E7DABB6-12FA-4C56-9060-41C8594948CF}"/>
    <pc:docChg chg="addSld modSld">
      <pc:chgData name="Théo VALLET" userId="S::theo.vallet@diiage.org::716808e7-65cf-43e5-910e-67476ad8fea3" providerId="AD" clId="Web-{7E7DABB6-12FA-4C56-9060-41C8594948CF}" dt="2021-10-27T14:26:28.188" v="210" actId="20577"/>
      <pc:docMkLst>
        <pc:docMk/>
      </pc:docMkLst>
      <pc:sldChg chg="modSp">
        <pc:chgData name="Théo VALLET" userId="S::theo.vallet@diiage.org::716808e7-65cf-43e5-910e-67476ad8fea3" providerId="AD" clId="Web-{7E7DABB6-12FA-4C56-9060-41C8594948CF}" dt="2021-10-27T14:26:28.188" v="210" actId="20577"/>
        <pc:sldMkLst>
          <pc:docMk/>
          <pc:sldMk cId="1198951388" sldId="283"/>
        </pc:sldMkLst>
        <pc:spChg chg="mod">
          <ac:chgData name="Théo VALLET" userId="S::theo.vallet@diiage.org::716808e7-65cf-43e5-910e-67476ad8fea3" providerId="AD" clId="Web-{7E7DABB6-12FA-4C56-9060-41C8594948CF}" dt="2021-10-27T14:26:28.188" v="210" actId="20577"/>
          <ac:spMkLst>
            <pc:docMk/>
            <pc:sldMk cId="1198951388" sldId="283"/>
            <ac:spMk id="6" creationId="{BFDB19C2-6DE2-4A87-B718-9DF7DCD374B3}"/>
          </ac:spMkLst>
        </pc:spChg>
      </pc:sldChg>
      <pc:sldChg chg="addSp delSp modSp add replId">
        <pc:chgData name="Théo VALLET" userId="S::theo.vallet@diiage.org::716808e7-65cf-43e5-910e-67476ad8fea3" providerId="AD" clId="Web-{7E7DABB6-12FA-4C56-9060-41C8594948CF}" dt="2021-10-27T14:14:20.022" v="145" actId="20577"/>
        <pc:sldMkLst>
          <pc:docMk/>
          <pc:sldMk cId="3069920225" sldId="293"/>
        </pc:sldMkLst>
        <pc:spChg chg="add del mod">
          <ac:chgData name="Théo VALLET" userId="S::theo.vallet@diiage.org::716808e7-65cf-43e5-910e-67476ad8fea3" providerId="AD" clId="Web-{7E7DABB6-12FA-4C56-9060-41C8594948CF}" dt="2021-10-27T14:10:14.144" v="41" actId="1076"/>
          <ac:spMkLst>
            <pc:docMk/>
            <pc:sldMk cId="3069920225" sldId="293"/>
            <ac:spMk id="3" creationId="{E2F1A385-302F-7F4C-9E7A-C847CFA14C9C}"/>
          </ac:spMkLst>
        </pc:spChg>
        <pc:spChg chg="add del">
          <ac:chgData name="Théo VALLET" userId="S::theo.vallet@diiage.org::716808e7-65cf-43e5-910e-67476ad8fea3" providerId="AD" clId="Web-{7E7DABB6-12FA-4C56-9060-41C8594948CF}" dt="2021-10-27T14:09:10.268" v="5"/>
          <ac:spMkLst>
            <pc:docMk/>
            <pc:sldMk cId="3069920225" sldId="293"/>
            <ac:spMk id="4" creationId="{B17AFDF3-B5F7-6D4A-8773-78B5B7F9D78D}"/>
          </ac:spMkLst>
        </pc:spChg>
        <pc:spChg chg="add del">
          <ac:chgData name="Théo VALLET" userId="S::theo.vallet@diiage.org::716808e7-65cf-43e5-910e-67476ad8fea3" providerId="AD" clId="Web-{7E7DABB6-12FA-4C56-9060-41C8594948CF}" dt="2021-10-27T14:09:17.549" v="13"/>
          <ac:spMkLst>
            <pc:docMk/>
            <pc:sldMk cId="3069920225" sldId="293"/>
            <ac:spMk id="5" creationId="{8F8D4A4D-85F0-43A2-B1F0-A438FC8CBE59}"/>
          </ac:spMkLst>
        </pc:spChg>
        <pc:spChg chg="del">
          <ac:chgData name="Théo VALLET" userId="S::theo.vallet@diiage.org::716808e7-65cf-43e5-910e-67476ad8fea3" providerId="AD" clId="Web-{7E7DABB6-12FA-4C56-9060-41C8594948CF}" dt="2021-10-27T14:09:16.643" v="12"/>
          <ac:spMkLst>
            <pc:docMk/>
            <pc:sldMk cId="3069920225" sldId="293"/>
            <ac:spMk id="6" creationId="{7018C167-0A1D-5248-979A-0FEB66B9E02A}"/>
          </ac:spMkLst>
        </pc:spChg>
        <pc:spChg chg="del mod">
          <ac:chgData name="Théo VALLET" userId="S::theo.vallet@diiage.org::716808e7-65cf-43e5-910e-67476ad8fea3" providerId="AD" clId="Web-{7E7DABB6-12FA-4C56-9060-41C8594948CF}" dt="2021-10-27T14:09:15.034" v="10"/>
          <ac:spMkLst>
            <pc:docMk/>
            <pc:sldMk cId="3069920225" sldId="293"/>
            <ac:spMk id="12" creationId="{4649D296-27BE-0E40-A6AB-96DE4F43DCFF}"/>
          </ac:spMkLst>
        </pc:spChg>
        <pc:spChg chg="add mod">
          <ac:chgData name="Théo VALLET" userId="S::theo.vallet@diiage.org::716808e7-65cf-43e5-910e-67476ad8fea3" providerId="AD" clId="Web-{7E7DABB6-12FA-4C56-9060-41C8594948CF}" dt="2021-10-27T14:12:54.162" v="69" actId="1076"/>
          <ac:spMkLst>
            <pc:docMk/>
            <pc:sldMk cId="3069920225" sldId="293"/>
            <ac:spMk id="13" creationId="{738E6E3D-EADC-49D6-9C24-8D2C24336499}"/>
          </ac:spMkLst>
        </pc:spChg>
        <pc:spChg chg="add mod">
          <ac:chgData name="Théo VALLET" userId="S::theo.vallet@diiage.org::716808e7-65cf-43e5-910e-67476ad8fea3" providerId="AD" clId="Web-{7E7DABB6-12FA-4C56-9060-41C8594948CF}" dt="2021-10-27T14:14:20.022" v="145" actId="20577"/>
          <ac:spMkLst>
            <pc:docMk/>
            <pc:sldMk cId="3069920225" sldId="293"/>
            <ac:spMk id="14" creationId="{0EB53DCD-BE85-4A79-B19B-641902B87365}"/>
          </ac:spMkLst>
        </pc:spChg>
        <pc:picChg chg="del">
          <ac:chgData name="Théo VALLET" userId="S::theo.vallet@diiage.org::716808e7-65cf-43e5-910e-67476ad8fea3" providerId="AD" clId="Web-{7E7DABB6-12FA-4C56-9060-41C8594948CF}" dt="2021-10-27T14:09:15.674" v="11"/>
          <ac:picMkLst>
            <pc:docMk/>
            <pc:sldMk cId="3069920225" sldId="293"/>
            <ac:picMk id="2" creationId="{220642DC-5ACF-FE43-A853-81EC26EE1CEB}"/>
          </ac:picMkLst>
        </pc:picChg>
        <pc:picChg chg="add mod">
          <ac:chgData name="Théo VALLET" userId="S::theo.vallet@diiage.org::716808e7-65cf-43e5-910e-67476ad8fea3" providerId="AD" clId="Web-{7E7DABB6-12FA-4C56-9060-41C8594948CF}" dt="2021-10-27T14:10:15.909" v="42" actId="1076"/>
          <ac:picMkLst>
            <pc:docMk/>
            <pc:sldMk cId="3069920225" sldId="293"/>
            <ac:picMk id="7" creationId="{88C9AB15-0F2C-414E-BF3B-33832B0972FE}"/>
          </ac:picMkLst>
        </pc:picChg>
        <pc:picChg chg="add mod">
          <ac:chgData name="Théo VALLET" userId="S::theo.vallet@diiage.org::716808e7-65cf-43e5-910e-67476ad8fea3" providerId="AD" clId="Web-{7E7DABB6-12FA-4C56-9060-41C8594948CF}" dt="2021-10-27T14:11:54.942" v="46" actId="1076"/>
          <ac:picMkLst>
            <pc:docMk/>
            <pc:sldMk cId="3069920225" sldId="293"/>
            <ac:picMk id="8" creationId="{7744CAFA-E19C-42FA-AD21-511A53762D78}"/>
          </ac:picMkLst>
        </pc:picChg>
        <pc:picChg chg="del">
          <ac:chgData name="Théo VALLET" userId="S::theo.vallet@diiage.org::716808e7-65cf-43e5-910e-67476ad8fea3" providerId="AD" clId="Web-{7E7DABB6-12FA-4C56-9060-41C8594948CF}" dt="2021-10-27T14:09:12.424" v="8"/>
          <ac:picMkLst>
            <pc:docMk/>
            <pc:sldMk cId="3069920225" sldId="293"/>
            <ac:picMk id="10" creationId="{6ACECB42-36F9-7748-83BB-832155729C0F}"/>
          </ac:picMkLst>
        </pc:picChg>
      </pc:sldChg>
    </pc:docChg>
  </pc:docChgLst>
  <pc:docChgLst>
    <pc:chgData name="Hugo ZAHN" userId="04fa59b1-5876-422e-94fe-7d49c102e80a" providerId="ADAL" clId="{84958B88-AD09-1343-A621-BE1AA2E1D0DA}"/>
    <pc:docChg chg="undo custSel addSld delSld modSld">
      <pc:chgData name="Hugo ZAHN" userId="04fa59b1-5876-422e-94fe-7d49c102e80a" providerId="ADAL" clId="{84958B88-AD09-1343-A621-BE1AA2E1D0DA}" dt="2021-10-28T12:34:29.350" v="3204" actId="20577"/>
      <pc:docMkLst>
        <pc:docMk/>
      </pc:docMkLst>
      <pc:sldChg chg="modSp mod">
        <pc:chgData name="Hugo ZAHN" userId="04fa59b1-5876-422e-94fe-7d49c102e80a" providerId="ADAL" clId="{84958B88-AD09-1343-A621-BE1AA2E1D0DA}" dt="2021-10-28T11:46:35.954" v="2852" actId="20577"/>
        <pc:sldMkLst>
          <pc:docMk/>
          <pc:sldMk cId="3107596659" sldId="256"/>
        </pc:sldMkLst>
        <pc:spChg chg="mod">
          <ac:chgData name="Hugo ZAHN" userId="04fa59b1-5876-422e-94fe-7d49c102e80a" providerId="ADAL" clId="{84958B88-AD09-1343-A621-BE1AA2E1D0DA}" dt="2021-10-28T11:46:35.954" v="2852" actId="20577"/>
          <ac:spMkLst>
            <pc:docMk/>
            <pc:sldMk cId="3107596659" sldId="256"/>
            <ac:spMk id="2" creationId="{64914549-71DA-46D3-955E-E9CE0BAA70DC}"/>
          </ac:spMkLst>
        </pc:spChg>
      </pc:sldChg>
      <pc:sldChg chg="addSp delSp modSp add mod">
        <pc:chgData name="Hugo ZAHN" userId="04fa59b1-5876-422e-94fe-7d49c102e80a" providerId="ADAL" clId="{84958B88-AD09-1343-A621-BE1AA2E1D0DA}" dt="2021-10-27T07:44:24.370" v="32" actId="1076"/>
        <pc:sldMkLst>
          <pc:docMk/>
          <pc:sldMk cId="922808026" sldId="261"/>
        </pc:sldMkLst>
        <pc:spChg chg="del mod">
          <ac:chgData name="Hugo ZAHN" userId="04fa59b1-5876-422e-94fe-7d49c102e80a" providerId="ADAL" clId="{84958B88-AD09-1343-A621-BE1AA2E1D0DA}" dt="2021-10-27T07:43:54.988" v="3"/>
          <ac:spMkLst>
            <pc:docMk/>
            <pc:sldMk cId="922808026" sldId="261"/>
            <ac:spMk id="2" creationId="{17B751BE-E1DE-460B-BEDF-F12E00595740}"/>
          </ac:spMkLst>
        </pc:spChg>
        <pc:spChg chg="add mod">
          <ac:chgData name="Hugo ZAHN" userId="04fa59b1-5876-422e-94fe-7d49c102e80a" providerId="ADAL" clId="{84958B88-AD09-1343-A621-BE1AA2E1D0DA}" dt="2021-10-27T07:44:24.370" v="32" actId="1076"/>
          <ac:spMkLst>
            <pc:docMk/>
            <pc:sldMk cId="922808026" sldId="261"/>
            <ac:spMk id="3" creationId="{9C2B6BA3-D91E-AE43-9FB6-30461E26F90D}"/>
          </ac:spMkLst>
        </pc:spChg>
      </pc:sldChg>
      <pc:sldChg chg="addSp delSp modSp add del mod">
        <pc:chgData name="Hugo ZAHN" userId="04fa59b1-5876-422e-94fe-7d49c102e80a" providerId="ADAL" clId="{84958B88-AD09-1343-A621-BE1AA2E1D0DA}" dt="2021-10-27T08:29:06.381" v="118" actId="2696"/>
        <pc:sldMkLst>
          <pc:docMk/>
          <pc:sldMk cId="596619820" sldId="262"/>
        </pc:sldMkLst>
        <pc:spChg chg="add del mod">
          <ac:chgData name="Hugo ZAHN" userId="04fa59b1-5876-422e-94fe-7d49c102e80a" providerId="ADAL" clId="{84958B88-AD09-1343-A621-BE1AA2E1D0DA}" dt="2021-10-27T07:45:26.682" v="90"/>
          <ac:spMkLst>
            <pc:docMk/>
            <pc:sldMk cId="596619820" sldId="262"/>
            <ac:spMk id="2" creationId="{2F716C0A-CF51-FB43-97F3-BC131B7E5FB3}"/>
          </ac:spMkLst>
        </pc:spChg>
        <pc:spChg chg="del mod">
          <ac:chgData name="Hugo ZAHN" userId="04fa59b1-5876-422e-94fe-7d49c102e80a" providerId="ADAL" clId="{84958B88-AD09-1343-A621-BE1AA2E1D0DA}" dt="2021-10-27T07:45:27.306" v="92"/>
          <ac:spMkLst>
            <pc:docMk/>
            <pc:sldMk cId="596619820" sldId="262"/>
            <ac:spMk id="3" creationId="{9C2B6BA3-D91E-AE43-9FB6-30461E26F90D}"/>
          </ac:spMkLst>
        </pc:spChg>
        <pc:spChg chg="add mod">
          <ac:chgData name="Hugo ZAHN" userId="04fa59b1-5876-422e-94fe-7d49c102e80a" providerId="ADAL" clId="{84958B88-AD09-1343-A621-BE1AA2E1D0DA}" dt="2021-10-27T07:45:25.229" v="88" actId="115"/>
          <ac:spMkLst>
            <pc:docMk/>
            <pc:sldMk cId="596619820" sldId="262"/>
            <ac:spMk id="4" creationId="{059FE3F9-B37B-9346-B60E-6162A4855F69}"/>
          </ac:spMkLst>
        </pc:spChg>
        <pc:picChg chg="del">
          <ac:chgData name="Hugo ZAHN" userId="04fa59b1-5876-422e-94fe-7d49c102e80a" providerId="ADAL" clId="{84958B88-AD09-1343-A621-BE1AA2E1D0DA}" dt="2021-10-27T07:45:03.359" v="36" actId="478"/>
          <ac:picMkLst>
            <pc:docMk/>
            <pc:sldMk cId="596619820" sldId="262"/>
            <ac:picMk id="20" creationId="{C56A0E47-EB81-451E-A4A7-323D78BFD11A}"/>
          </ac:picMkLst>
        </pc:picChg>
      </pc:sldChg>
      <pc:sldChg chg="addSp delSp modSp add mod">
        <pc:chgData name="Hugo ZAHN" userId="04fa59b1-5876-422e-94fe-7d49c102e80a" providerId="ADAL" clId="{84958B88-AD09-1343-A621-BE1AA2E1D0DA}" dt="2021-10-27T07:52:39.765" v="117"/>
        <pc:sldMkLst>
          <pc:docMk/>
          <pc:sldMk cId="401028395" sldId="263"/>
        </pc:sldMkLst>
        <pc:spChg chg="mod">
          <ac:chgData name="Hugo ZAHN" userId="04fa59b1-5876-422e-94fe-7d49c102e80a" providerId="ADAL" clId="{84958B88-AD09-1343-A621-BE1AA2E1D0DA}" dt="2021-10-27T07:50:44.853" v="115" actId="20577"/>
          <ac:spMkLst>
            <pc:docMk/>
            <pc:sldMk cId="401028395" sldId="263"/>
            <ac:spMk id="2" creationId="{64914549-71DA-46D3-955E-E9CE0BAA70DC}"/>
          </ac:spMkLst>
        </pc:spChg>
        <pc:spChg chg="add del mod">
          <ac:chgData name="Hugo ZAHN" userId="04fa59b1-5876-422e-94fe-7d49c102e80a" providerId="ADAL" clId="{84958B88-AD09-1343-A621-BE1AA2E1D0DA}" dt="2021-10-27T07:52:39.765" v="117"/>
          <ac:spMkLst>
            <pc:docMk/>
            <pc:sldMk cId="401028395" sldId="263"/>
            <ac:spMk id="3" creationId="{5A53808B-272A-FE4E-B62D-8E0688DB27D7}"/>
          </ac:spMkLst>
        </pc:spChg>
        <pc:picChg chg="mod">
          <ac:chgData name="Hugo ZAHN" userId="04fa59b1-5876-422e-94fe-7d49c102e80a" providerId="ADAL" clId="{84958B88-AD09-1343-A621-BE1AA2E1D0DA}" dt="2021-10-27T07:50:27.552" v="110" actId="1076"/>
          <ac:picMkLst>
            <pc:docMk/>
            <pc:sldMk cId="401028395" sldId="263"/>
            <ac:picMk id="20" creationId="{C56A0E47-EB81-451E-A4A7-323D78BFD11A}"/>
          </ac:picMkLst>
        </pc:picChg>
      </pc:sldChg>
      <pc:sldChg chg="new del">
        <pc:chgData name="Hugo ZAHN" userId="04fa59b1-5876-422e-94fe-7d49c102e80a" providerId="ADAL" clId="{84958B88-AD09-1343-A621-BE1AA2E1D0DA}" dt="2021-10-27T07:50:06.825" v="94" actId="2696"/>
        <pc:sldMkLst>
          <pc:docMk/>
          <pc:sldMk cId="3776579234" sldId="263"/>
        </pc:sldMkLst>
      </pc:sldChg>
      <pc:sldChg chg="addSp delSp modSp add mod">
        <pc:chgData name="Hugo ZAHN" userId="04fa59b1-5876-422e-94fe-7d49c102e80a" providerId="ADAL" clId="{84958B88-AD09-1343-A621-BE1AA2E1D0DA}" dt="2021-10-27T08:35:39.697" v="215" actId="20577"/>
        <pc:sldMkLst>
          <pc:docMk/>
          <pc:sldMk cId="2956038120" sldId="272"/>
        </pc:sldMkLst>
        <pc:spChg chg="add del mod">
          <ac:chgData name="Hugo ZAHN" userId="04fa59b1-5876-422e-94fe-7d49c102e80a" providerId="ADAL" clId="{84958B88-AD09-1343-A621-BE1AA2E1D0DA}" dt="2021-10-27T08:31:11.387" v="201"/>
          <ac:spMkLst>
            <pc:docMk/>
            <pc:sldMk cId="2956038120" sldId="272"/>
            <ac:spMk id="2" creationId="{DB6B3E25-EE17-6D4C-83CA-BC491AB4A544}"/>
          </ac:spMkLst>
        </pc:spChg>
        <pc:spChg chg="del mod">
          <ac:chgData name="Hugo ZAHN" userId="04fa59b1-5876-422e-94fe-7d49c102e80a" providerId="ADAL" clId="{84958B88-AD09-1343-A621-BE1AA2E1D0DA}" dt="2021-10-27T08:30:18.784" v="127"/>
          <ac:spMkLst>
            <pc:docMk/>
            <pc:sldMk cId="2956038120" sldId="272"/>
            <ac:spMk id="3" creationId="{9C2B6BA3-D91E-AE43-9FB6-30461E26F90D}"/>
          </ac:spMkLst>
        </pc:spChg>
        <pc:spChg chg="add mod">
          <ac:chgData name="Hugo ZAHN" userId="04fa59b1-5876-422e-94fe-7d49c102e80a" providerId="ADAL" clId="{84958B88-AD09-1343-A621-BE1AA2E1D0DA}" dt="2021-10-27T08:35:39.697" v="215" actId="20577"/>
          <ac:spMkLst>
            <pc:docMk/>
            <pc:sldMk cId="2956038120" sldId="272"/>
            <ac:spMk id="4" creationId="{B17AFDF3-B5F7-6D4A-8773-78B5B7F9D78D}"/>
          </ac:spMkLst>
        </pc:spChg>
      </pc:sldChg>
      <pc:sldChg chg="addSp delSp modSp add mod">
        <pc:chgData name="Hugo ZAHN" userId="04fa59b1-5876-422e-94fe-7d49c102e80a" providerId="ADAL" clId="{84958B88-AD09-1343-A621-BE1AA2E1D0DA}" dt="2021-10-27T11:53:25.588" v="1158" actId="20577"/>
        <pc:sldMkLst>
          <pc:docMk/>
          <pc:sldMk cId="3656365755" sldId="273"/>
        </pc:sldMkLst>
        <pc:spChg chg="add del mod">
          <ac:chgData name="Hugo ZAHN" userId="04fa59b1-5876-422e-94fe-7d49c102e80a" providerId="ADAL" clId="{84958B88-AD09-1343-A621-BE1AA2E1D0DA}" dt="2021-10-27T08:36:19.679" v="240"/>
          <ac:spMkLst>
            <pc:docMk/>
            <pc:sldMk cId="3656365755" sldId="273"/>
            <ac:spMk id="2" creationId="{2F145147-CA76-3042-ACF4-E00EC670C25A}"/>
          </ac:spMkLst>
        </pc:spChg>
        <pc:spChg chg="add mod">
          <ac:chgData name="Hugo ZAHN" userId="04fa59b1-5876-422e-94fe-7d49c102e80a" providerId="ADAL" clId="{84958B88-AD09-1343-A621-BE1AA2E1D0DA}" dt="2021-10-27T11:53:25.588" v="1158" actId="20577"/>
          <ac:spMkLst>
            <pc:docMk/>
            <pc:sldMk cId="3656365755" sldId="273"/>
            <ac:spMk id="3" creationId="{E2F1A385-302F-7F4C-9E7A-C847CFA14C9C}"/>
          </ac:spMkLst>
        </pc:spChg>
        <pc:spChg chg="mod">
          <ac:chgData name="Hugo ZAHN" userId="04fa59b1-5876-422e-94fe-7d49c102e80a" providerId="ADAL" clId="{84958B88-AD09-1343-A621-BE1AA2E1D0DA}" dt="2021-10-27T08:36:02.513" v="237" actId="20577"/>
          <ac:spMkLst>
            <pc:docMk/>
            <pc:sldMk cId="3656365755" sldId="273"/>
            <ac:spMk id="4" creationId="{B17AFDF3-B5F7-6D4A-8773-78B5B7F9D78D}"/>
          </ac:spMkLst>
        </pc:spChg>
        <pc:picChg chg="add mod">
          <ac:chgData name="Hugo ZAHN" userId="04fa59b1-5876-422e-94fe-7d49c102e80a" providerId="ADAL" clId="{84958B88-AD09-1343-A621-BE1AA2E1D0DA}" dt="2021-10-27T08:40:27.750" v="286" actId="1076"/>
          <ac:picMkLst>
            <pc:docMk/>
            <pc:sldMk cId="3656365755" sldId="273"/>
            <ac:picMk id="5" creationId="{DB3A0FD2-A642-7F4E-8B3F-17369E99862F}"/>
          </ac:picMkLst>
        </pc:picChg>
        <pc:picChg chg="del">
          <ac:chgData name="Hugo ZAHN" userId="04fa59b1-5876-422e-94fe-7d49c102e80a" providerId="ADAL" clId="{84958B88-AD09-1343-A621-BE1AA2E1D0DA}" dt="2021-10-27T08:36:22.166" v="241" actId="478"/>
          <ac:picMkLst>
            <pc:docMk/>
            <pc:sldMk cId="3656365755" sldId="273"/>
            <ac:picMk id="20" creationId="{C56A0E47-EB81-451E-A4A7-323D78BFD11A}"/>
          </ac:picMkLst>
        </pc:picChg>
      </pc:sldChg>
      <pc:sldChg chg="addSp delSp modSp add mod">
        <pc:chgData name="Hugo ZAHN" userId="04fa59b1-5876-422e-94fe-7d49c102e80a" providerId="ADAL" clId="{84958B88-AD09-1343-A621-BE1AA2E1D0DA}" dt="2021-10-27T11:53:31.850" v="1161" actId="20577"/>
        <pc:sldMkLst>
          <pc:docMk/>
          <pc:sldMk cId="1126467448" sldId="274"/>
        </pc:sldMkLst>
        <pc:spChg chg="mod">
          <ac:chgData name="Hugo ZAHN" userId="04fa59b1-5876-422e-94fe-7d49c102e80a" providerId="ADAL" clId="{84958B88-AD09-1343-A621-BE1AA2E1D0DA}" dt="2021-10-27T11:53:31.850" v="1161" actId="20577"/>
          <ac:spMkLst>
            <pc:docMk/>
            <pc:sldMk cId="1126467448" sldId="274"/>
            <ac:spMk id="3" creationId="{E2F1A385-302F-7F4C-9E7A-C847CFA14C9C}"/>
          </ac:spMkLst>
        </pc:spChg>
        <pc:picChg chg="add mod">
          <ac:chgData name="Hugo ZAHN" userId="04fa59b1-5876-422e-94fe-7d49c102e80a" providerId="ADAL" clId="{84958B88-AD09-1343-A621-BE1AA2E1D0DA}" dt="2021-10-27T08:46:50.321" v="366" actId="1076"/>
          <ac:picMkLst>
            <pc:docMk/>
            <pc:sldMk cId="1126467448" sldId="274"/>
            <ac:picMk id="2" creationId="{6959E713-D6B2-F549-BE68-780E0032FCB9}"/>
          </ac:picMkLst>
        </pc:picChg>
        <pc:picChg chg="del">
          <ac:chgData name="Hugo ZAHN" userId="04fa59b1-5876-422e-94fe-7d49c102e80a" providerId="ADAL" clId="{84958B88-AD09-1343-A621-BE1AA2E1D0DA}" dt="2021-10-27T08:46:39.207" v="363" actId="478"/>
          <ac:picMkLst>
            <pc:docMk/>
            <pc:sldMk cId="1126467448" sldId="274"/>
            <ac:picMk id="5" creationId="{DB3A0FD2-A642-7F4E-8B3F-17369E99862F}"/>
          </ac:picMkLst>
        </pc:picChg>
      </pc:sldChg>
      <pc:sldChg chg="addSp delSp modSp add del mod setBg">
        <pc:chgData name="Hugo ZAHN" userId="04fa59b1-5876-422e-94fe-7d49c102e80a" providerId="ADAL" clId="{84958B88-AD09-1343-A621-BE1AA2E1D0DA}" dt="2021-10-27T08:46:31.039" v="361" actId="2696"/>
        <pc:sldMkLst>
          <pc:docMk/>
          <pc:sldMk cId="1414771142" sldId="274"/>
        </pc:sldMkLst>
        <pc:spChg chg="mod ord">
          <ac:chgData name="Hugo ZAHN" userId="04fa59b1-5876-422e-94fe-7d49c102e80a" providerId="ADAL" clId="{84958B88-AD09-1343-A621-BE1AA2E1D0DA}" dt="2021-10-27T08:45:44.781" v="349" actId="20577"/>
          <ac:spMkLst>
            <pc:docMk/>
            <pc:sldMk cId="1414771142" sldId="274"/>
            <ac:spMk id="3" creationId="{E2F1A385-302F-7F4C-9E7A-C847CFA14C9C}"/>
          </ac:spMkLst>
        </pc:spChg>
        <pc:spChg chg="mod ord">
          <ac:chgData name="Hugo ZAHN" userId="04fa59b1-5876-422e-94fe-7d49c102e80a" providerId="ADAL" clId="{84958B88-AD09-1343-A621-BE1AA2E1D0DA}" dt="2021-10-27T08:44:27.174" v="338" actId="26606"/>
          <ac:spMkLst>
            <pc:docMk/>
            <pc:sldMk cId="1414771142" sldId="274"/>
            <ac:spMk id="4" creationId="{B17AFDF3-B5F7-6D4A-8773-78B5B7F9D78D}"/>
          </ac:spMkLst>
        </pc:spChg>
        <pc:spChg chg="add del mod">
          <ac:chgData name="Hugo ZAHN" userId="04fa59b1-5876-422e-94fe-7d49c102e80a" providerId="ADAL" clId="{84958B88-AD09-1343-A621-BE1AA2E1D0DA}" dt="2021-10-27T08:45:57.684" v="353"/>
          <ac:spMkLst>
            <pc:docMk/>
            <pc:sldMk cId="1414771142" sldId="274"/>
            <ac:spMk id="6" creationId="{EDEAED67-6397-D249-88C4-A6C8C5A39B35}"/>
          </ac:spMkLst>
        </pc:spChg>
        <pc:spChg chg="add del">
          <ac:chgData name="Hugo ZAHN" userId="04fa59b1-5876-422e-94fe-7d49c102e80a" providerId="ADAL" clId="{84958B88-AD09-1343-A621-BE1AA2E1D0DA}" dt="2021-10-27T08:44:27.174" v="338" actId="26606"/>
          <ac:spMkLst>
            <pc:docMk/>
            <pc:sldMk cId="1414771142" sldId="274"/>
            <ac:spMk id="30" creationId="{9B45BA4C-9B54-4496-821F-9E0985CA984D}"/>
          </ac:spMkLst>
        </pc:spChg>
        <pc:spChg chg="add del">
          <ac:chgData name="Hugo ZAHN" userId="04fa59b1-5876-422e-94fe-7d49c102e80a" providerId="ADAL" clId="{84958B88-AD09-1343-A621-BE1AA2E1D0DA}" dt="2021-10-27T08:44:27.165" v="337" actId="26606"/>
          <ac:spMkLst>
            <pc:docMk/>
            <pc:sldMk cId="1414771142" sldId="274"/>
            <ac:spMk id="35" creationId="{220E33D0-A190-4F8A-9DB6-C531C95CA02D}"/>
          </ac:spMkLst>
        </pc:spChg>
        <pc:spChg chg="add del">
          <ac:chgData name="Hugo ZAHN" userId="04fa59b1-5876-422e-94fe-7d49c102e80a" providerId="ADAL" clId="{84958B88-AD09-1343-A621-BE1AA2E1D0DA}" dt="2021-10-27T08:44:27.165" v="337" actId="26606"/>
          <ac:spMkLst>
            <pc:docMk/>
            <pc:sldMk cId="1414771142" sldId="274"/>
            <ac:spMk id="37" creationId="{9C982AD0-6B29-4C72-8F4E-229BAA86C4DE}"/>
          </ac:spMkLst>
        </pc:spChg>
        <pc:spChg chg="add del">
          <ac:chgData name="Hugo ZAHN" userId="04fa59b1-5876-422e-94fe-7d49c102e80a" providerId="ADAL" clId="{84958B88-AD09-1343-A621-BE1AA2E1D0DA}" dt="2021-10-27T08:44:39.552" v="340" actId="26606"/>
          <ac:spMkLst>
            <pc:docMk/>
            <pc:sldMk cId="1414771142" sldId="274"/>
            <ac:spMk id="39" creationId="{2C84039B-8CF9-47CD-8F02-B1DBD5E75628}"/>
          </ac:spMkLst>
        </pc:spChg>
        <pc:spChg chg="add del">
          <ac:chgData name="Hugo ZAHN" userId="04fa59b1-5876-422e-94fe-7d49c102e80a" providerId="ADAL" clId="{84958B88-AD09-1343-A621-BE1AA2E1D0DA}" dt="2021-10-27T08:44:39.552" v="340" actId="26606"/>
          <ac:spMkLst>
            <pc:docMk/>
            <pc:sldMk cId="1414771142" sldId="274"/>
            <ac:spMk id="40" creationId="{48D8C7A8-9E05-4465-8B1B-577C9F1DB4AF}"/>
          </ac:spMkLst>
        </pc:spChg>
        <pc:spChg chg="add del">
          <ac:chgData name="Hugo ZAHN" userId="04fa59b1-5876-422e-94fe-7d49c102e80a" providerId="ADAL" clId="{84958B88-AD09-1343-A621-BE1AA2E1D0DA}" dt="2021-10-27T08:45:11.039" v="344" actId="26606"/>
          <ac:spMkLst>
            <pc:docMk/>
            <pc:sldMk cId="1414771142" sldId="274"/>
            <ac:spMk id="45" creationId="{220E33D0-A190-4F8A-9DB6-C531C95CA02D}"/>
          </ac:spMkLst>
        </pc:spChg>
        <pc:spChg chg="add del">
          <ac:chgData name="Hugo ZAHN" userId="04fa59b1-5876-422e-94fe-7d49c102e80a" providerId="ADAL" clId="{84958B88-AD09-1343-A621-BE1AA2E1D0DA}" dt="2021-10-27T08:45:11.039" v="344" actId="26606"/>
          <ac:spMkLst>
            <pc:docMk/>
            <pc:sldMk cId="1414771142" sldId="274"/>
            <ac:spMk id="47" creationId="{9C982AD0-6B29-4C72-8F4E-229BAA86C4DE}"/>
          </ac:spMkLst>
        </pc:spChg>
        <pc:spChg chg="add del">
          <ac:chgData name="Hugo ZAHN" userId="04fa59b1-5876-422e-94fe-7d49c102e80a" providerId="ADAL" clId="{84958B88-AD09-1343-A621-BE1AA2E1D0DA}" dt="2021-10-27T08:45:11.032" v="343" actId="26606"/>
          <ac:spMkLst>
            <pc:docMk/>
            <pc:sldMk cId="1414771142" sldId="274"/>
            <ac:spMk id="52" creationId="{220E33D0-A190-4F8A-9DB6-C531C95CA02D}"/>
          </ac:spMkLst>
        </pc:spChg>
        <pc:spChg chg="add del">
          <ac:chgData name="Hugo ZAHN" userId="04fa59b1-5876-422e-94fe-7d49c102e80a" providerId="ADAL" clId="{84958B88-AD09-1343-A621-BE1AA2E1D0DA}" dt="2021-10-27T08:45:11.032" v="343" actId="26606"/>
          <ac:spMkLst>
            <pc:docMk/>
            <pc:sldMk cId="1414771142" sldId="274"/>
            <ac:spMk id="54" creationId="{9C982AD0-6B29-4C72-8F4E-229BAA86C4DE}"/>
          </ac:spMkLst>
        </pc:spChg>
        <pc:spChg chg="add del">
          <ac:chgData name="Hugo ZAHN" userId="04fa59b1-5876-422e-94fe-7d49c102e80a" providerId="ADAL" clId="{84958B88-AD09-1343-A621-BE1AA2E1D0DA}" dt="2021-10-27T08:45:51.563" v="350" actId="26606"/>
          <ac:spMkLst>
            <pc:docMk/>
            <pc:sldMk cId="1414771142" sldId="274"/>
            <ac:spMk id="56" creationId="{1BD1D744-9969-4FA2-8008-BD8BF5A930D9}"/>
          </ac:spMkLst>
        </pc:spChg>
        <pc:spChg chg="add del">
          <ac:chgData name="Hugo ZAHN" userId="04fa59b1-5876-422e-94fe-7d49c102e80a" providerId="ADAL" clId="{84958B88-AD09-1343-A621-BE1AA2E1D0DA}" dt="2021-10-27T08:45:51.563" v="350" actId="26606"/>
          <ac:spMkLst>
            <pc:docMk/>
            <pc:sldMk cId="1414771142" sldId="274"/>
            <ac:spMk id="57" creationId="{ADFFAB7E-4788-405E-A4D8-B6644AE463BE}"/>
          </ac:spMkLst>
        </pc:spChg>
        <pc:spChg chg="add del">
          <ac:chgData name="Hugo ZAHN" userId="04fa59b1-5876-422e-94fe-7d49c102e80a" providerId="ADAL" clId="{84958B88-AD09-1343-A621-BE1AA2E1D0DA}" dt="2021-10-27T08:45:51.563" v="350" actId="26606"/>
          <ac:spMkLst>
            <pc:docMk/>
            <pc:sldMk cId="1414771142" sldId="274"/>
            <ac:spMk id="58" creationId="{A9F985A2-1334-4D86-97FF-10FE78059FE5}"/>
          </ac:spMkLst>
        </pc:spChg>
        <pc:spChg chg="add">
          <ac:chgData name="Hugo ZAHN" userId="04fa59b1-5876-422e-94fe-7d49c102e80a" providerId="ADAL" clId="{84958B88-AD09-1343-A621-BE1AA2E1D0DA}" dt="2021-10-27T08:45:51.563" v="350" actId="26606"/>
          <ac:spMkLst>
            <pc:docMk/>
            <pc:sldMk cId="1414771142" sldId="274"/>
            <ac:spMk id="63" creationId="{49306479-8C4D-4E4A-A330-DFC80A8A01BE}"/>
          </ac:spMkLst>
        </pc:spChg>
        <pc:spChg chg="add">
          <ac:chgData name="Hugo ZAHN" userId="04fa59b1-5876-422e-94fe-7d49c102e80a" providerId="ADAL" clId="{84958B88-AD09-1343-A621-BE1AA2E1D0DA}" dt="2021-10-27T08:45:51.563" v="350" actId="26606"/>
          <ac:spMkLst>
            <pc:docMk/>
            <pc:sldMk cId="1414771142" sldId="274"/>
            <ac:spMk id="65" creationId="{ACEDC033-8DAA-4024-87F5-57430053AE84}"/>
          </ac:spMkLst>
        </pc:spChg>
        <pc:spChg chg="add">
          <ac:chgData name="Hugo ZAHN" userId="04fa59b1-5876-422e-94fe-7d49c102e80a" providerId="ADAL" clId="{84958B88-AD09-1343-A621-BE1AA2E1D0DA}" dt="2021-10-27T08:45:51.563" v="350" actId="26606"/>
          <ac:spMkLst>
            <pc:docMk/>
            <pc:sldMk cId="1414771142" sldId="274"/>
            <ac:spMk id="67" creationId="{D584A691-C497-4066-927B-46560195E11F}"/>
          </ac:spMkLst>
        </pc:spChg>
        <pc:spChg chg="add">
          <ac:chgData name="Hugo ZAHN" userId="04fa59b1-5876-422e-94fe-7d49c102e80a" providerId="ADAL" clId="{84958B88-AD09-1343-A621-BE1AA2E1D0DA}" dt="2021-10-27T08:45:51.563" v="350" actId="26606"/>
          <ac:spMkLst>
            <pc:docMk/>
            <pc:sldMk cId="1414771142" sldId="274"/>
            <ac:spMk id="69" creationId="{619A6F3B-F0D9-4CB0-B8A1-B84B57852C61}"/>
          </ac:spMkLst>
        </pc:spChg>
        <pc:picChg chg="add mod">
          <ac:chgData name="Hugo ZAHN" userId="04fa59b1-5876-422e-94fe-7d49c102e80a" providerId="ADAL" clId="{84958B88-AD09-1343-A621-BE1AA2E1D0DA}" dt="2021-10-27T08:46:05.850" v="356" actId="1076"/>
          <ac:picMkLst>
            <pc:docMk/>
            <pc:sldMk cId="1414771142" sldId="274"/>
            <ac:picMk id="2" creationId="{FF476E24-C9E7-6446-8797-0AB1DCF9808E}"/>
          </ac:picMkLst>
        </pc:picChg>
        <pc:picChg chg="del">
          <ac:chgData name="Hugo ZAHN" userId="04fa59b1-5876-422e-94fe-7d49c102e80a" providerId="ADAL" clId="{84958B88-AD09-1343-A621-BE1AA2E1D0DA}" dt="2021-10-27T08:43:45.299" v="334" actId="478"/>
          <ac:picMkLst>
            <pc:docMk/>
            <pc:sldMk cId="1414771142" sldId="274"/>
            <ac:picMk id="5" creationId="{DB3A0FD2-A642-7F4E-8B3F-17369E99862F}"/>
          </ac:picMkLst>
        </pc:picChg>
      </pc:sldChg>
      <pc:sldChg chg="addSp delSp modSp add mod">
        <pc:chgData name="Hugo ZAHN" userId="04fa59b1-5876-422e-94fe-7d49c102e80a" providerId="ADAL" clId="{84958B88-AD09-1343-A621-BE1AA2E1D0DA}" dt="2021-10-27T11:53:40.742" v="1164" actId="20577"/>
        <pc:sldMkLst>
          <pc:docMk/>
          <pc:sldMk cId="4041419635" sldId="275"/>
        </pc:sldMkLst>
        <pc:spChg chg="mod">
          <ac:chgData name="Hugo ZAHN" userId="04fa59b1-5876-422e-94fe-7d49c102e80a" providerId="ADAL" clId="{84958B88-AD09-1343-A621-BE1AA2E1D0DA}" dt="2021-10-27T11:53:40.742" v="1164" actId="20577"/>
          <ac:spMkLst>
            <pc:docMk/>
            <pc:sldMk cId="4041419635" sldId="275"/>
            <ac:spMk id="3" creationId="{E2F1A385-302F-7F4C-9E7A-C847CFA14C9C}"/>
          </ac:spMkLst>
        </pc:spChg>
        <pc:picChg chg="del">
          <ac:chgData name="Hugo ZAHN" userId="04fa59b1-5876-422e-94fe-7d49c102e80a" providerId="ADAL" clId="{84958B88-AD09-1343-A621-BE1AA2E1D0DA}" dt="2021-10-27T08:50:04.677" v="420" actId="478"/>
          <ac:picMkLst>
            <pc:docMk/>
            <pc:sldMk cId="4041419635" sldId="275"/>
            <ac:picMk id="2" creationId="{6959E713-D6B2-F549-BE68-780E0032FCB9}"/>
          </ac:picMkLst>
        </pc:picChg>
        <pc:picChg chg="add">
          <ac:chgData name="Hugo ZAHN" userId="04fa59b1-5876-422e-94fe-7d49c102e80a" providerId="ADAL" clId="{84958B88-AD09-1343-A621-BE1AA2E1D0DA}" dt="2021-10-27T08:50:05.603" v="421"/>
          <ac:picMkLst>
            <pc:docMk/>
            <pc:sldMk cId="4041419635" sldId="275"/>
            <ac:picMk id="5" creationId="{748996B3-FE2F-4F47-AEF0-84F9614F9E70}"/>
          </ac:picMkLst>
        </pc:picChg>
      </pc:sldChg>
      <pc:sldChg chg="addSp delSp modSp add mod">
        <pc:chgData name="Hugo ZAHN" userId="04fa59b1-5876-422e-94fe-7d49c102e80a" providerId="ADAL" clId="{84958B88-AD09-1343-A621-BE1AA2E1D0DA}" dt="2021-10-28T12:33:24.639" v="3181" actId="20577"/>
        <pc:sldMkLst>
          <pc:docMk/>
          <pc:sldMk cId="4271876471" sldId="276"/>
        </pc:sldMkLst>
        <pc:spChg chg="mod">
          <ac:chgData name="Hugo ZAHN" userId="04fa59b1-5876-422e-94fe-7d49c102e80a" providerId="ADAL" clId="{84958B88-AD09-1343-A621-BE1AA2E1D0DA}" dt="2021-10-28T12:33:24.639" v="3181" actId="20577"/>
          <ac:spMkLst>
            <pc:docMk/>
            <pc:sldMk cId="4271876471" sldId="276"/>
            <ac:spMk id="3" creationId="{E2F1A385-302F-7F4C-9E7A-C847CFA14C9C}"/>
          </ac:spMkLst>
        </pc:spChg>
        <pc:spChg chg="add mod">
          <ac:chgData name="Hugo ZAHN" userId="04fa59b1-5876-422e-94fe-7d49c102e80a" providerId="ADAL" clId="{84958B88-AD09-1343-A621-BE1AA2E1D0DA}" dt="2021-10-27T09:20:24.741" v="509" actId="20577"/>
          <ac:spMkLst>
            <pc:docMk/>
            <pc:sldMk cId="4271876471" sldId="276"/>
            <ac:spMk id="5" creationId="{A93166E0-5206-174A-9CF5-4E05CF4D64C6}"/>
          </ac:spMkLst>
        </pc:spChg>
        <pc:picChg chg="add mod">
          <ac:chgData name="Hugo ZAHN" userId="04fa59b1-5876-422e-94fe-7d49c102e80a" providerId="ADAL" clId="{84958B88-AD09-1343-A621-BE1AA2E1D0DA}" dt="2021-10-27T09:03:09.878" v="445" actId="14100"/>
          <ac:picMkLst>
            <pc:docMk/>
            <pc:sldMk cId="4271876471" sldId="276"/>
            <ac:picMk id="2" creationId="{ED30F82B-2E0A-6941-96F4-FF4447943AB6}"/>
          </ac:picMkLst>
        </pc:picChg>
        <pc:picChg chg="del">
          <ac:chgData name="Hugo ZAHN" userId="04fa59b1-5876-422e-94fe-7d49c102e80a" providerId="ADAL" clId="{84958B88-AD09-1343-A621-BE1AA2E1D0DA}" dt="2021-10-27T08:50:52.231" v="437" actId="478"/>
          <ac:picMkLst>
            <pc:docMk/>
            <pc:sldMk cId="4271876471" sldId="276"/>
            <ac:picMk id="5" creationId="{748996B3-FE2F-4F47-AEF0-84F9614F9E70}"/>
          </ac:picMkLst>
        </pc:picChg>
      </pc:sldChg>
      <pc:sldChg chg="new del">
        <pc:chgData name="Hugo ZAHN" userId="04fa59b1-5876-422e-94fe-7d49c102e80a" providerId="ADAL" clId="{84958B88-AD09-1343-A621-BE1AA2E1D0DA}" dt="2021-10-27T09:20:33.235" v="511" actId="2696"/>
        <pc:sldMkLst>
          <pc:docMk/>
          <pc:sldMk cId="166949756" sldId="278"/>
        </pc:sldMkLst>
      </pc:sldChg>
      <pc:sldChg chg="addSp delSp modSp add mod">
        <pc:chgData name="Hugo ZAHN" userId="04fa59b1-5876-422e-94fe-7d49c102e80a" providerId="ADAL" clId="{84958B88-AD09-1343-A621-BE1AA2E1D0DA}" dt="2021-10-28T12:33:30.924" v="3183" actId="20577"/>
        <pc:sldMkLst>
          <pc:docMk/>
          <pc:sldMk cId="1221392882" sldId="278"/>
        </pc:sldMkLst>
        <pc:spChg chg="mod">
          <ac:chgData name="Hugo ZAHN" userId="04fa59b1-5876-422e-94fe-7d49c102e80a" providerId="ADAL" clId="{84958B88-AD09-1343-A621-BE1AA2E1D0DA}" dt="2021-10-28T12:33:30.924" v="3183" actId="20577"/>
          <ac:spMkLst>
            <pc:docMk/>
            <pc:sldMk cId="1221392882" sldId="278"/>
            <ac:spMk id="3" creationId="{E2F1A385-302F-7F4C-9E7A-C847CFA14C9C}"/>
          </ac:spMkLst>
        </pc:spChg>
        <pc:spChg chg="del mod">
          <ac:chgData name="Hugo ZAHN" userId="04fa59b1-5876-422e-94fe-7d49c102e80a" providerId="ADAL" clId="{84958B88-AD09-1343-A621-BE1AA2E1D0DA}" dt="2021-10-27T09:22:53.896" v="523"/>
          <ac:spMkLst>
            <pc:docMk/>
            <pc:sldMk cId="1221392882" sldId="278"/>
            <ac:spMk id="5" creationId="{A93166E0-5206-174A-9CF5-4E05CF4D64C6}"/>
          </ac:spMkLst>
        </pc:spChg>
        <pc:spChg chg="add mod">
          <ac:chgData name="Hugo ZAHN" userId="04fa59b1-5876-422e-94fe-7d49c102e80a" providerId="ADAL" clId="{84958B88-AD09-1343-A621-BE1AA2E1D0DA}" dt="2021-10-27T09:23:46.313" v="589" actId="20577"/>
          <ac:spMkLst>
            <pc:docMk/>
            <pc:sldMk cId="1221392882" sldId="278"/>
            <ac:spMk id="8" creationId="{3B7696C8-B3E9-B142-B0FB-2D212C0D3664}"/>
          </ac:spMkLst>
        </pc:spChg>
        <pc:spChg chg="add mod">
          <ac:chgData name="Hugo ZAHN" userId="04fa59b1-5876-422e-94fe-7d49c102e80a" providerId="ADAL" clId="{84958B88-AD09-1343-A621-BE1AA2E1D0DA}" dt="2021-10-27T09:23:50.329" v="590" actId="1076"/>
          <ac:spMkLst>
            <pc:docMk/>
            <pc:sldMk cId="1221392882" sldId="278"/>
            <ac:spMk id="9" creationId="{2A6D518E-3394-2745-8321-2F0AF6199169}"/>
          </ac:spMkLst>
        </pc:spChg>
        <pc:picChg chg="del">
          <ac:chgData name="Hugo ZAHN" userId="04fa59b1-5876-422e-94fe-7d49c102e80a" providerId="ADAL" clId="{84958B88-AD09-1343-A621-BE1AA2E1D0DA}" dt="2021-10-27T09:20:39.830" v="513" actId="478"/>
          <ac:picMkLst>
            <pc:docMk/>
            <pc:sldMk cId="1221392882" sldId="278"/>
            <ac:picMk id="2" creationId="{ED30F82B-2E0A-6941-96F4-FF4447943AB6}"/>
          </ac:picMkLst>
        </pc:picChg>
        <pc:picChg chg="add mod">
          <ac:chgData name="Hugo ZAHN" userId="04fa59b1-5876-422e-94fe-7d49c102e80a" providerId="ADAL" clId="{84958B88-AD09-1343-A621-BE1AA2E1D0DA}" dt="2021-10-27T09:23:01.643" v="526" actId="1076"/>
          <ac:picMkLst>
            <pc:docMk/>
            <pc:sldMk cId="1221392882" sldId="278"/>
            <ac:picMk id="6" creationId="{C2F7706D-2156-0048-864D-0CA11D7A34BB}"/>
          </ac:picMkLst>
        </pc:picChg>
        <pc:picChg chg="add mod">
          <ac:chgData name="Hugo ZAHN" userId="04fa59b1-5876-422e-94fe-7d49c102e80a" providerId="ADAL" clId="{84958B88-AD09-1343-A621-BE1AA2E1D0DA}" dt="2021-10-27T09:23:07.927" v="529" actId="1076"/>
          <ac:picMkLst>
            <pc:docMk/>
            <pc:sldMk cId="1221392882" sldId="278"/>
            <ac:picMk id="7" creationId="{D0CD5855-B188-C44F-9332-CA496CA8AE21}"/>
          </ac:picMkLst>
        </pc:picChg>
      </pc:sldChg>
      <pc:sldChg chg="addSp delSp modSp add mod">
        <pc:chgData name="Hugo ZAHN" userId="04fa59b1-5876-422e-94fe-7d49c102e80a" providerId="ADAL" clId="{84958B88-AD09-1343-A621-BE1AA2E1D0DA}" dt="2021-10-28T12:33:36.302" v="3185" actId="20577"/>
        <pc:sldMkLst>
          <pc:docMk/>
          <pc:sldMk cId="1283435768" sldId="280"/>
        </pc:sldMkLst>
        <pc:spChg chg="mod">
          <ac:chgData name="Hugo ZAHN" userId="04fa59b1-5876-422e-94fe-7d49c102e80a" providerId="ADAL" clId="{84958B88-AD09-1343-A621-BE1AA2E1D0DA}" dt="2021-10-28T12:33:36.302" v="3185" actId="20577"/>
          <ac:spMkLst>
            <pc:docMk/>
            <pc:sldMk cId="1283435768" sldId="280"/>
            <ac:spMk id="3" creationId="{E2F1A385-302F-7F4C-9E7A-C847CFA14C9C}"/>
          </ac:spMkLst>
        </pc:spChg>
        <pc:spChg chg="add mod">
          <ac:chgData name="Hugo ZAHN" userId="04fa59b1-5876-422e-94fe-7d49c102e80a" providerId="ADAL" clId="{84958B88-AD09-1343-A621-BE1AA2E1D0DA}" dt="2021-10-27T09:26:55.201" v="677" actId="20577"/>
          <ac:spMkLst>
            <pc:docMk/>
            <pc:sldMk cId="1283435768" sldId="280"/>
            <ac:spMk id="5" creationId="{0A2AAE38-79C4-4A48-BACA-1716D6FE9F4B}"/>
          </ac:spMkLst>
        </pc:spChg>
        <pc:spChg chg="del mod">
          <ac:chgData name="Hugo ZAHN" userId="04fa59b1-5876-422e-94fe-7d49c102e80a" providerId="ADAL" clId="{84958B88-AD09-1343-A621-BE1AA2E1D0DA}" dt="2021-10-27T09:25:10.871" v="636"/>
          <ac:spMkLst>
            <pc:docMk/>
            <pc:sldMk cId="1283435768" sldId="280"/>
            <ac:spMk id="8" creationId="{3B7696C8-B3E9-B142-B0FB-2D212C0D3664}"/>
          </ac:spMkLst>
        </pc:spChg>
        <pc:spChg chg="del mod">
          <ac:chgData name="Hugo ZAHN" userId="04fa59b1-5876-422e-94fe-7d49c102e80a" providerId="ADAL" clId="{84958B88-AD09-1343-A621-BE1AA2E1D0DA}" dt="2021-10-27T09:25:10.257" v="634"/>
          <ac:spMkLst>
            <pc:docMk/>
            <pc:sldMk cId="1283435768" sldId="280"/>
            <ac:spMk id="9" creationId="{2A6D518E-3394-2745-8321-2F0AF6199169}"/>
          </ac:spMkLst>
        </pc:spChg>
        <pc:spChg chg="add mod">
          <ac:chgData name="Hugo ZAHN" userId="04fa59b1-5876-422e-94fe-7d49c102e80a" providerId="ADAL" clId="{84958B88-AD09-1343-A621-BE1AA2E1D0DA}" dt="2021-10-27T09:28:06.506" v="736" actId="1076"/>
          <ac:spMkLst>
            <pc:docMk/>
            <pc:sldMk cId="1283435768" sldId="280"/>
            <ac:spMk id="11" creationId="{4ECA87AB-B1FE-E348-9B5D-21B1DB053FB2}"/>
          </ac:spMkLst>
        </pc:spChg>
        <pc:spChg chg="add mod">
          <ac:chgData name="Hugo ZAHN" userId="04fa59b1-5876-422e-94fe-7d49c102e80a" providerId="ADAL" clId="{84958B88-AD09-1343-A621-BE1AA2E1D0DA}" dt="2021-10-27T09:32:03.054" v="789" actId="1076"/>
          <ac:spMkLst>
            <pc:docMk/>
            <pc:sldMk cId="1283435768" sldId="280"/>
            <ac:spMk id="13" creationId="{2864D94C-EC05-EF4E-9DF4-0CE9444BB1C0}"/>
          </ac:spMkLst>
        </pc:spChg>
        <pc:spChg chg="add mod">
          <ac:chgData name="Hugo ZAHN" userId="04fa59b1-5876-422e-94fe-7d49c102e80a" providerId="ADAL" clId="{84958B88-AD09-1343-A621-BE1AA2E1D0DA}" dt="2021-10-27T09:32:26.001" v="829" actId="20577"/>
          <ac:spMkLst>
            <pc:docMk/>
            <pc:sldMk cId="1283435768" sldId="280"/>
            <ac:spMk id="15" creationId="{BC89A56C-193A-C24C-B583-C63A106E89C3}"/>
          </ac:spMkLst>
        </pc:spChg>
        <pc:picChg chg="add mod">
          <ac:chgData name="Hugo ZAHN" userId="04fa59b1-5876-422e-94fe-7d49c102e80a" providerId="ADAL" clId="{84958B88-AD09-1343-A621-BE1AA2E1D0DA}" dt="2021-10-27T09:26:31.023" v="640" actId="1076"/>
          <ac:picMkLst>
            <pc:docMk/>
            <pc:sldMk cId="1283435768" sldId="280"/>
            <ac:picMk id="2" creationId="{491A60B0-440E-CF42-9F13-94B277C1383D}"/>
          </ac:picMkLst>
        </pc:picChg>
        <pc:picChg chg="del mod">
          <ac:chgData name="Hugo ZAHN" userId="04fa59b1-5876-422e-94fe-7d49c102e80a" providerId="ADAL" clId="{84958B88-AD09-1343-A621-BE1AA2E1D0DA}" dt="2021-10-27T09:24:48.853" v="629" actId="478"/>
          <ac:picMkLst>
            <pc:docMk/>
            <pc:sldMk cId="1283435768" sldId="280"/>
            <ac:picMk id="6" creationId="{C2F7706D-2156-0048-864D-0CA11D7A34BB}"/>
          </ac:picMkLst>
        </pc:picChg>
        <pc:picChg chg="del">
          <ac:chgData name="Hugo ZAHN" userId="04fa59b1-5876-422e-94fe-7d49c102e80a" providerId="ADAL" clId="{84958B88-AD09-1343-A621-BE1AA2E1D0DA}" dt="2021-10-27T09:24:50.072" v="630" actId="478"/>
          <ac:picMkLst>
            <pc:docMk/>
            <pc:sldMk cId="1283435768" sldId="280"/>
            <ac:picMk id="7" creationId="{D0CD5855-B188-C44F-9332-CA496CA8AE21}"/>
          </ac:picMkLst>
        </pc:picChg>
        <pc:picChg chg="add mod">
          <ac:chgData name="Hugo ZAHN" userId="04fa59b1-5876-422e-94fe-7d49c102e80a" providerId="ADAL" clId="{84958B88-AD09-1343-A621-BE1AA2E1D0DA}" dt="2021-10-27T09:27:30.221" v="680" actId="1076"/>
          <ac:picMkLst>
            <pc:docMk/>
            <pc:sldMk cId="1283435768" sldId="280"/>
            <ac:picMk id="10" creationId="{1BF0C71D-768D-164B-BB57-73C6D9A6E6E4}"/>
          </ac:picMkLst>
        </pc:picChg>
        <pc:picChg chg="add mod">
          <ac:chgData name="Hugo ZAHN" userId="04fa59b1-5876-422e-94fe-7d49c102e80a" providerId="ADAL" clId="{84958B88-AD09-1343-A621-BE1AA2E1D0DA}" dt="2021-10-27T09:31:58.821" v="788" actId="1076"/>
          <ac:picMkLst>
            <pc:docMk/>
            <pc:sldMk cId="1283435768" sldId="280"/>
            <ac:picMk id="12" creationId="{D51BE562-28E0-424C-9E4B-D4AFBD171C60}"/>
          </ac:picMkLst>
        </pc:picChg>
        <pc:picChg chg="add mod">
          <ac:chgData name="Hugo ZAHN" userId="04fa59b1-5876-422e-94fe-7d49c102e80a" providerId="ADAL" clId="{84958B88-AD09-1343-A621-BE1AA2E1D0DA}" dt="2021-10-27T09:32:06.106" v="790" actId="1076"/>
          <ac:picMkLst>
            <pc:docMk/>
            <pc:sldMk cId="1283435768" sldId="280"/>
            <ac:picMk id="14" creationId="{24850A32-3B07-FD49-8301-6FEB88CC1EB1}"/>
          </ac:picMkLst>
        </pc:picChg>
      </pc:sldChg>
      <pc:sldChg chg="modSp mod">
        <pc:chgData name="Hugo ZAHN" userId="04fa59b1-5876-422e-94fe-7d49c102e80a" providerId="ADAL" clId="{84958B88-AD09-1343-A621-BE1AA2E1D0DA}" dt="2021-10-27T14:27:28.407" v="2767" actId="313"/>
        <pc:sldMkLst>
          <pc:docMk/>
          <pc:sldMk cId="1198951388" sldId="283"/>
        </pc:sldMkLst>
        <pc:spChg chg="mod">
          <ac:chgData name="Hugo ZAHN" userId="04fa59b1-5876-422e-94fe-7d49c102e80a" providerId="ADAL" clId="{84958B88-AD09-1343-A621-BE1AA2E1D0DA}" dt="2021-10-27T14:27:28.407" v="2767" actId="313"/>
          <ac:spMkLst>
            <pc:docMk/>
            <pc:sldMk cId="1198951388" sldId="283"/>
            <ac:spMk id="6" creationId="{BFDB19C2-6DE2-4A87-B718-9DF7DCD374B3}"/>
          </ac:spMkLst>
        </pc:spChg>
      </pc:sldChg>
      <pc:sldChg chg="addSp delSp modSp add mod">
        <pc:chgData name="Hugo ZAHN" userId="04fa59b1-5876-422e-94fe-7d49c102e80a" providerId="ADAL" clId="{84958B88-AD09-1343-A621-BE1AA2E1D0DA}" dt="2021-10-28T12:33:52.836" v="3189" actId="20577"/>
        <pc:sldMkLst>
          <pc:docMk/>
          <pc:sldMk cId="3464853626" sldId="284"/>
        </pc:sldMkLst>
        <pc:spChg chg="mod">
          <ac:chgData name="Hugo ZAHN" userId="04fa59b1-5876-422e-94fe-7d49c102e80a" providerId="ADAL" clId="{84958B88-AD09-1343-A621-BE1AA2E1D0DA}" dt="2021-10-28T12:33:52.836" v="3189" actId="20577"/>
          <ac:spMkLst>
            <pc:docMk/>
            <pc:sldMk cId="3464853626" sldId="284"/>
            <ac:spMk id="3" creationId="{E2F1A385-302F-7F4C-9E7A-C847CFA14C9C}"/>
          </ac:spMkLst>
        </pc:spChg>
        <pc:spChg chg="del">
          <ac:chgData name="Hugo ZAHN" userId="04fa59b1-5876-422e-94fe-7d49c102e80a" providerId="ADAL" clId="{84958B88-AD09-1343-A621-BE1AA2E1D0DA}" dt="2021-10-27T09:33:44.586" v="831" actId="478"/>
          <ac:spMkLst>
            <pc:docMk/>
            <pc:sldMk cId="3464853626" sldId="284"/>
            <ac:spMk id="5" creationId="{0A2AAE38-79C4-4A48-BACA-1716D6FE9F4B}"/>
          </ac:spMkLst>
        </pc:spChg>
        <pc:spChg chg="add mod">
          <ac:chgData name="Hugo ZAHN" userId="04fa59b1-5876-422e-94fe-7d49c102e80a" providerId="ADAL" clId="{84958B88-AD09-1343-A621-BE1AA2E1D0DA}" dt="2021-10-27T09:34:21.265" v="928" actId="313"/>
          <ac:spMkLst>
            <pc:docMk/>
            <pc:sldMk cId="3464853626" sldId="284"/>
            <ac:spMk id="7" creationId="{CFC66B2E-7661-5849-8D30-C6D28D36179C}"/>
          </ac:spMkLst>
        </pc:spChg>
        <pc:spChg chg="del">
          <ac:chgData name="Hugo ZAHN" userId="04fa59b1-5876-422e-94fe-7d49c102e80a" providerId="ADAL" clId="{84958B88-AD09-1343-A621-BE1AA2E1D0DA}" dt="2021-10-27T09:33:44.586" v="831" actId="478"/>
          <ac:spMkLst>
            <pc:docMk/>
            <pc:sldMk cId="3464853626" sldId="284"/>
            <ac:spMk id="11" creationId="{4ECA87AB-B1FE-E348-9B5D-21B1DB053FB2}"/>
          </ac:spMkLst>
        </pc:spChg>
        <pc:spChg chg="del">
          <ac:chgData name="Hugo ZAHN" userId="04fa59b1-5876-422e-94fe-7d49c102e80a" providerId="ADAL" clId="{84958B88-AD09-1343-A621-BE1AA2E1D0DA}" dt="2021-10-27T09:33:44.586" v="831" actId="478"/>
          <ac:spMkLst>
            <pc:docMk/>
            <pc:sldMk cId="3464853626" sldId="284"/>
            <ac:spMk id="13" creationId="{2864D94C-EC05-EF4E-9DF4-0CE9444BB1C0}"/>
          </ac:spMkLst>
        </pc:spChg>
        <pc:spChg chg="del">
          <ac:chgData name="Hugo ZAHN" userId="04fa59b1-5876-422e-94fe-7d49c102e80a" providerId="ADAL" clId="{84958B88-AD09-1343-A621-BE1AA2E1D0DA}" dt="2021-10-27T09:33:44.586" v="831" actId="478"/>
          <ac:spMkLst>
            <pc:docMk/>
            <pc:sldMk cId="3464853626" sldId="284"/>
            <ac:spMk id="15" creationId="{BC89A56C-193A-C24C-B583-C63A106E89C3}"/>
          </ac:spMkLst>
        </pc:spChg>
        <pc:picChg chg="del">
          <ac:chgData name="Hugo ZAHN" userId="04fa59b1-5876-422e-94fe-7d49c102e80a" providerId="ADAL" clId="{84958B88-AD09-1343-A621-BE1AA2E1D0DA}" dt="2021-10-27T09:33:44.586" v="831" actId="478"/>
          <ac:picMkLst>
            <pc:docMk/>
            <pc:sldMk cId="3464853626" sldId="284"/>
            <ac:picMk id="2" creationId="{491A60B0-440E-CF42-9F13-94B277C1383D}"/>
          </ac:picMkLst>
        </pc:picChg>
        <pc:picChg chg="add mod">
          <ac:chgData name="Hugo ZAHN" userId="04fa59b1-5876-422e-94fe-7d49c102e80a" providerId="ADAL" clId="{84958B88-AD09-1343-A621-BE1AA2E1D0DA}" dt="2021-10-27T09:33:51.937" v="834" actId="1076"/>
          <ac:picMkLst>
            <pc:docMk/>
            <pc:sldMk cId="3464853626" sldId="284"/>
            <ac:picMk id="6" creationId="{DEAE73A7-70DD-9F42-A445-A15E64F7DFC1}"/>
          </ac:picMkLst>
        </pc:picChg>
        <pc:picChg chg="del">
          <ac:chgData name="Hugo ZAHN" userId="04fa59b1-5876-422e-94fe-7d49c102e80a" providerId="ADAL" clId="{84958B88-AD09-1343-A621-BE1AA2E1D0DA}" dt="2021-10-27T09:33:44.586" v="831" actId="478"/>
          <ac:picMkLst>
            <pc:docMk/>
            <pc:sldMk cId="3464853626" sldId="284"/>
            <ac:picMk id="10" creationId="{1BF0C71D-768D-164B-BB57-73C6D9A6E6E4}"/>
          </ac:picMkLst>
        </pc:picChg>
        <pc:picChg chg="del">
          <ac:chgData name="Hugo ZAHN" userId="04fa59b1-5876-422e-94fe-7d49c102e80a" providerId="ADAL" clId="{84958B88-AD09-1343-A621-BE1AA2E1D0DA}" dt="2021-10-27T09:33:44.586" v="831" actId="478"/>
          <ac:picMkLst>
            <pc:docMk/>
            <pc:sldMk cId="3464853626" sldId="284"/>
            <ac:picMk id="12" creationId="{D51BE562-28E0-424C-9E4B-D4AFBD171C60}"/>
          </ac:picMkLst>
        </pc:picChg>
        <pc:picChg chg="del">
          <ac:chgData name="Hugo ZAHN" userId="04fa59b1-5876-422e-94fe-7d49c102e80a" providerId="ADAL" clId="{84958B88-AD09-1343-A621-BE1AA2E1D0DA}" dt="2021-10-27T09:33:44.586" v="831" actId="478"/>
          <ac:picMkLst>
            <pc:docMk/>
            <pc:sldMk cId="3464853626" sldId="284"/>
            <ac:picMk id="14" creationId="{24850A32-3B07-FD49-8301-6FEB88CC1EB1}"/>
          </ac:picMkLst>
        </pc:picChg>
      </pc:sldChg>
      <pc:sldChg chg="addSp delSp modSp add mod">
        <pc:chgData name="Hugo ZAHN" userId="04fa59b1-5876-422e-94fe-7d49c102e80a" providerId="ADAL" clId="{84958B88-AD09-1343-A621-BE1AA2E1D0DA}" dt="2021-10-28T12:34:02.664" v="3191" actId="20577"/>
        <pc:sldMkLst>
          <pc:docMk/>
          <pc:sldMk cId="2282170289" sldId="285"/>
        </pc:sldMkLst>
        <pc:spChg chg="add del mod">
          <ac:chgData name="Hugo ZAHN" userId="04fa59b1-5876-422e-94fe-7d49c102e80a" providerId="ADAL" clId="{84958B88-AD09-1343-A621-BE1AA2E1D0DA}" dt="2021-10-27T11:38:12.779" v="955"/>
          <ac:spMkLst>
            <pc:docMk/>
            <pc:sldMk cId="2282170289" sldId="285"/>
            <ac:spMk id="2" creationId="{E0176209-1C86-2848-ADEA-05AB18BD4223}"/>
          </ac:spMkLst>
        </pc:spChg>
        <pc:spChg chg="mod">
          <ac:chgData name="Hugo ZAHN" userId="04fa59b1-5876-422e-94fe-7d49c102e80a" providerId="ADAL" clId="{84958B88-AD09-1343-A621-BE1AA2E1D0DA}" dt="2021-10-28T12:34:02.664" v="3191" actId="20577"/>
          <ac:spMkLst>
            <pc:docMk/>
            <pc:sldMk cId="2282170289" sldId="285"/>
            <ac:spMk id="3" creationId="{E2F1A385-302F-7F4C-9E7A-C847CFA14C9C}"/>
          </ac:spMkLst>
        </pc:spChg>
        <pc:spChg chg="add del mod">
          <ac:chgData name="Hugo ZAHN" userId="04fa59b1-5876-422e-94fe-7d49c102e80a" providerId="ADAL" clId="{84958B88-AD09-1343-A621-BE1AA2E1D0DA}" dt="2021-10-27T11:40:52.579" v="1005"/>
          <ac:spMkLst>
            <pc:docMk/>
            <pc:sldMk cId="2282170289" sldId="285"/>
            <ac:spMk id="5" creationId="{137EC7CF-8F38-9544-81C2-CA20A3647D0C}"/>
          </ac:spMkLst>
        </pc:spChg>
        <pc:spChg chg="del mod">
          <ac:chgData name="Hugo ZAHN" userId="04fa59b1-5876-422e-94fe-7d49c102e80a" providerId="ADAL" clId="{84958B88-AD09-1343-A621-BE1AA2E1D0DA}" dt="2021-10-27T11:38:13.964" v="957"/>
          <ac:spMkLst>
            <pc:docMk/>
            <pc:sldMk cId="2282170289" sldId="285"/>
            <ac:spMk id="7" creationId="{CFC66B2E-7661-5849-8D30-C6D28D36179C}"/>
          </ac:spMkLst>
        </pc:spChg>
        <pc:spChg chg="add mod">
          <ac:chgData name="Hugo ZAHN" userId="04fa59b1-5876-422e-94fe-7d49c102e80a" providerId="ADAL" clId="{84958B88-AD09-1343-A621-BE1AA2E1D0DA}" dt="2021-10-27T11:40:44.082" v="1003" actId="1076"/>
          <ac:spMkLst>
            <pc:docMk/>
            <pc:sldMk cId="2282170289" sldId="285"/>
            <ac:spMk id="9" creationId="{054708F5-5109-F746-BB62-64AFB2AF1FC5}"/>
          </ac:spMkLst>
        </pc:spChg>
        <pc:picChg chg="del">
          <ac:chgData name="Hugo ZAHN" userId="04fa59b1-5876-422e-94fe-7d49c102e80a" providerId="ADAL" clId="{84958B88-AD09-1343-A621-BE1AA2E1D0DA}" dt="2021-10-27T11:38:07.892" v="951" actId="478"/>
          <ac:picMkLst>
            <pc:docMk/>
            <pc:sldMk cId="2282170289" sldId="285"/>
            <ac:picMk id="6" creationId="{DEAE73A7-70DD-9F42-A445-A15E64F7DFC1}"/>
          </ac:picMkLst>
        </pc:picChg>
        <pc:picChg chg="add mod">
          <ac:chgData name="Hugo ZAHN" userId="04fa59b1-5876-422e-94fe-7d49c102e80a" providerId="ADAL" clId="{84958B88-AD09-1343-A621-BE1AA2E1D0DA}" dt="2021-10-27T11:40:18.774" v="963" actId="1076"/>
          <ac:picMkLst>
            <pc:docMk/>
            <pc:sldMk cId="2282170289" sldId="285"/>
            <ac:picMk id="8" creationId="{BE72E34D-6E4A-EF46-BD40-2BC5BAC366CE}"/>
          </ac:picMkLst>
        </pc:picChg>
      </pc:sldChg>
      <pc:sldChg chg="new del">
        <pc:chgData name="Hugo ZAHN" userId="04fa59b1-5876-422e-94fe-7d49c102e80a" providerId="ADAL" clId="{84958B88-AD09-1343-A621-BE1AA2E1D0DA}" dt="2021-10-27T11:37:35.337" v="931" actId="2696"/>
        <pc:sldMkLst>
          <pc:docMk/>
          <pc:sldMk cId="2815490084" sldId="285"/>
        </pc:sldMkLst>
      </pc:sldChg>
      <pc:sldChg chg="addSp delSp modSp add mod">
        <pc:chgData name="Hugo ZAHN" userId="04fa59b1-5876-422e-94fe-7d49c102e80a" providerId="ADAL" clId="{84958B88-AD09-1343-A621-BE1AA2E1D0DA}" dt="2021-10-28T12:34:07.533" v="3193" actId="20577"/>
        <pc:sldMkLst>
          <pc:docMk/>
          <pc:sldMk cId="2088678796" sldId="286"/>
        </pc:sldMkLst>
        <pc:spChg chg="mod">
          <ac:chgData name="Hugo ZAHN" userId="04fa59b1-5876-422e-94fe-7d49c102e80a" providerId="ADAL" clId="{84958B88-AD09-1343-A621-BE1AA2E1D0DA}" dt="2021-10-28T12:34:07.533" v="3193" actId="20577"/>
          <ac:spMkLst>
            <pc:docMk/>
            <pc:sldMk cId="2088678796" sldId="286"/>
            <ac:spMk id="3" creationId="{E2F1A385-302F-7F4C-9E7A-C847CFA14C9C}"/>
          </ac:spMkLst>
        </pc:spChg>
        <pc:spChg chg="add mod">
          <ac:chgData name="Hugo ZAHN" userId="04fa59b1-5876-422e-94fe-7d49c102e80a" providerId="ADAL" clId="{84958B88-AD09-1343-A621-BE1AA2E1D0DA}" dt="2021-10-27T11:46:00.177" v="1093" actId="20577"/>
          <ac:spMkLst>
            <pc:docMk/>
            <pc:sldMk cId="2088678796" sldId="286"/>
            <ac:spMk id="6" creationId="{7D813C01-E03F-D544-BAD9-DBD063F02159}"/>
          </ac:spMkLst>
        </pc:spChg>
        <pc:spChg chg="del mod">
          <ac:chgData name="Hugo ZAHN" userId="04fa59b1-5876-422e-94fe-7d49c102e80a" providerId="ADAL" clId="{84958B88-AD09-1343-A621-BE1AA2E1D0DA}" dt="2021-10-27T11:41:07.355" v="1011"/>
          <ac:spMkLst>
            <pc:docMk/>
            <pc:sldMk cId="2088678796" sldId="286"/>
            <ac:spMk id="9" creationId="{054708F5-5109-F746-BB62-64AFB2AF1FC5}"/>
          </ac:spMkLst>
        </pc:spChg>
        <pc:picChg chg="add mod">
          <ac:chgData name="Hugo ZAHN" userId="04fa59b1-5876-422e-94fe-7d49c102e80a" providerId="ADAL" clId="{84958B88-AD09-1343-A621-BE1AA2E1D0DA}" dt="2021-10-27T11:43:33.883" v="1013" actId="1076"/>
          <ac:picMkLst>
            <pc:docMk/>
            <pc:sldMk cId="2088678796" sldId="286"/>
            <ac:picMk id="2" creationId="{E58C3DBC-5FF3-A54C-B88B-C081FE07EE4B}"/>
          </ac:picMkLst>
        </pc:picChg>
        <pc:picChg chg="add mod">
          <ac:chgData name="Hugo ZAHN" userId="04fa59b1-5876-422e-94fe-7d49c102e80a" providerId="ADAL" clId="{84958B88-AD09-1343-A621-BE1AA2E1D0DA}" dt="2021-10-27T11:44:03.100" v="1016" actId="1076"/>
          <ac:picMkLst>
            <pc:docMk/>
            <pc:sldMk cId="2088678796" sldId="286"/>
            <ac:picMk id="5" creationId="{18DF5E0F-E7BA-9B42-BFB1-F466598F946E}"/>
          </ac:picMkLst>
        </pc:picChg>
        <pc:picChg chg="del">
          <ac:chgData name="Hugo ZAHN" userId="04fa59b1-5876-422e-94fe-7d49c102e80a" providerId="ADAL" clId="{84958B88-AD09-1343-A621-BE1AA2E1D0DA}" dt="2021-10-27T11:40:59.371" v="1007" actId="478"/>
          <ac:picMkLst>
            <pc:docMk/>
            <pc:sldMk cId="2088678796" sldId="286"/>
            <ac:picMk id="8" creationId="{BE72E34D-6E4A-EF46-BD40-2BC5BAC366CE}"/>
          </ac:picMkLst>
        </pc:picChg>
      </pc:sldChg>
      <pc:sldChg chg="new del">
        <pc:chgData name="Hugo ZAHN" userId="04fa59b1-5876-422e-94fe-7d49c102e80a" providerId="ADAL" clId="{84958B88-AD09-1343-A621-BE1AA2E1D0DA}" dt="2021-10-27T11:46:15.411" v="1097" actId="2696"/>
        <pc:sldMkLst>
          <pc:docMk/>
          <pc:sldMk cId="172758040" sldId="287"/>
        </pc:sldMkLst>
      </pc:sldChg>
      <pc:sldChg chg="new del">
        <pc:chgData name="Hugo ZAHN" userId="04fa59b1-5876-422e-94fe-7d49c102e80a" providerId="ADAL" clId="{84958B88-AD09-1343-A621-BE1AA2E1D0DA}" dt="2021-10-27T11:46:57.375" v="1099" actId="2696"/>
        <pc:sldMkLst>
          <pc:docMk/>
          <pc:sldMk cId="625518733" sldId="287"/>
        </pc:sldMkLst>
      </pc:sldChg>
      <pc:sldChg chg="addSp delSp modSp add mod">
        <pc:chgData name="Hugo ZAHN" userId="04fa59b1-5876-422e-94fe-7d49c102e80a" providerId="ADAL" clId="{84958B88-AD09-1343-A621-BE1AA2E1D0DA}" dt="2021-10-27T11:54:16.246" v="1185" actId="20577"/>
        <pc:sldMkLst>
          <pc:docMk/>
          <pc:sldMk cId="2291994015" sldId="287"/>
        </pc:sldMkLst>
        <pc:spChg chg="mod">
          <ac:chgData name="Hugo ZAHN" userId="04fa59b1-5876-422e-94fe-7d49c102e80a" providerId="ADAL" clId="{84958B88-AD09-1343-A621-BE1AA2E1D0DA}" dt="2021-10-27T11:54:16.246" v="1185" actId="20577"/>
          <ac:spMkLst>
            <pc:docMk/>
            <pc:sldMk cId="2291994015" sldId="287"/>
            <ac:spMk id="3" creationId="{E2F1A385-302F-7F4C-9E7A-C847CFA14C9C}"/>
          </ac:spMkLst>
        </pc:spChg>
        <pc:spChg chg="del mod">
          <ac:chgData name="Hugo ZAHN" userId="04fa59b1-5876-422e-94fe-7d49c102e80a" providerId="ADAL" clId="{84958B88-AD09-1343-A621-BE1AA2E1D0DA}" dt="2021-10-27T11:47:12.350" v="1104" actId="478"/>
          <ac:spMkLst>
            <pc:docMk/>
            <pc:sldMk cId="2291994015" sldId="287"/>
            <ac:spMk id="6" creationId="{7D813C01-E03F-D544-BAD9-DBD063F02159}"/>
          </ac:spMkLst>
        </pc:spChg>
        <pc:picChg chg="del">
          <ac:chgData name="Hugo ZAHN" userId="04fa59b1-5876-422e-94fe-7d49c102e80a" providerId="ADAL" clId="{84958B88-AD09-1343-A621-BE1AA2E1D0DA}" dt="2021-10-27T11:47:02.890" v="1101" actId="478"/>
          <ac:picMkLst>
            <pc:docMk/>
            <pc:sldMk cId="2291994015" sldId="287"/>
            <ac:picMk id="2" creationId="{E58C3DBC-5FF3-A54C-B88B-C081FE07EE4B}"/>
          </ac:picMkLst>
        </pc:picChg>
        <pc:picChg chg="del">
          <ac:chgData name="Hugo ZAHN" userId="04fa59b1-5876-422e-94fe-7d49c102e80a" providerId="ADAL" clId="{84958B88-AD09-1343-A621-BE1AA2E1D0DA}" dt="2021-10-27T11:47:04.343" v="1102" actId="478"/>
          <ac:picMkLst>
            <pc:docMk/>
            <pc:sldMk cId="2291994015" sldId="287"/>
            <ac:picMk id="5" creationId="{18DF5E0F-E7BA-9B42-BFB1-F466598F946E}"/>
          </ac:picMkLst>
        </pc:picChg>
        <pc:picChg chg="add mod">
          <ac:chgData name="Hugo ZAHN" userId="04fa59b1-5876-422e-94fe-7d49c102e80a" providerId="ADAL" clId="{84958B88-AD09-1343-A621-BE1AA2E1D0DA}" dt="2021-10-27T11:49:59.747" v="1106" actId="1076"/>
          <ac:picMkLst>
            <pc:docMk/>
            <pc:sldMk cId="2291994015" sldId="287"/>
            <ac:picMk id="7" creationId="{8664CF43-256F-B643-A4B0-679164DF04A8}"/>
          </ac:picMkLst>
        </pc:picChg>
        <pc:picChg chg="add">
          <ac:chgData name="Hugo ZAHN" userId="04fa59b1-5876-422e-94fe-7d49c102e80a" providerId="ADAL" clId="{84958B88-AD09-1343-A621-BE1AA2E1D0DA}" dt="2021-10-27T11:50:15.904" v="1107"/>
          <ac:picMkLst>
            <pc:docMk/>
            <pc:sldMk cId="2291994015" sldId="287"/>
            <ac:picMk id="8" creationId="{052A5822-E780-914C-98E5-24BE3539C05B}"/>
          </ac:picMkLst>
        </pc:picChg>
        <pc:picChg chg="add mod">
          <ac:chgData name="Hugo ZAHN" userId="04fa59b1-5876-422e-94fe-7d49c102e80a" providerId="ADAL" clId="{84958B88-AD09-1343-A621-BE1AA2E1D0DA}" dt="2021-10-27T11:50:33.647" v="1109" actId="1076"/>
          <ac:picMkLst>
            <pc:docMk/>
            <pc:sldMk cId="2291994015" sldId="287"/>
            <ac:picMk id="9" creationId="{8FF31008-6EB3-8C47-9672-CB33685D2148}"/>
          </ac:picMkLst>
        </pc:picChg>
      </pc:sldChg>
      <pc:sldChg chg="add del">
        <pc:chgData name="Hugo ZAHN" userId="04fa59b1-5876-422e-94fe-7d49c102e80a" providerId="ADAL" clId="{84958B88-AD09-1343-A621-BE1AA2E1D0DA}" dt="2021-10-27T11:46:11.806" v="1096" actId="2696"/>
        <pc:sldMkLst>
          <pc:docMk/>
          <pc:sldMk cId="1193259083" sldId="288"/>
        </pc:sldMkLst>
      </pc:sldChg>
      <pc:sldChg chg="addSp delSp modSp add mod">
        <pc:chgData name="Hugo ZAHN" userId="04fa59b1-5876-422e-94fe-7d49c102e80a" providerId="ADAL" clId="{84958B88-AD09-1343-A621-BE1AA2E1D0DA}" dt="2021-10-28T12:34:11.492" v="3195" actId="20577"/>
        <pc:sldMkLst>
          <pc:docMk/>
          <pc:sldMk cId="1424755834" sldId="288"/>
        </pc:sldMkLst>
        <pc:spChg chg="mod">
          <ac:chgData name="Hugo ZAHN" userId="04fa59b1-5876-422e-94fe-7d49c102e80a" providerId="ADAL" clId="{84958B88-AD09-1343-A621-BE1AA2E1D0DA}" dt="2021-10-28T12:34:11.492" v="3195" actId="20577"/>
          <ac:spMkLst>
            <pc:docMk/>
            <pc:sldMk cId="1424755834" sldId="288"/>
            <ac:spMk id="3" creationId="{E2F1A385-302F-7F4C-9E7A-C847CFA14C9C}"/>
          </ac:spMkLst>
        </pc:spChg>
        <pc:spChg chg="add mod">
          <ac:chgData name="Hugo ZAHN" userId="04fa59b1-5876-422e-94fe-7d49c102e80a" providerId="ADAL" clId="{84958B88-AD09-1343-A621-BE1AA2E1D0DA}" dt="2021-10-27T12:01:38.078" v="1243" actId="1076"/>
          <ac:spMkLst>
            <pc:docMk/>
            <pc:sldMk cId="1424755834" sldId="288"/>
            <ac:spMk id="5" creationId="{4F75E7AD-6693-E448-9F9C-54E449587649}"/>
          </ac:spMkLst>
        </pc:spChg>
        <pc:picChg chg="add mod">
          <ac:chgData name="Hugo ZAHN" userId="04fa59b1-5876-422e-94fe-7d49c102e80a" providerId="ADAL" clId="{84958B88-AD09-1343-A621-BE1AA2E1D0DA}" dt="2021-10-27T12:01:09.500" v="1194" actId="1076"/>
          <ac:picMkLst>
            <pc:docMk/>
            <pc:sldMk cId="1424755834" sldId="288"/>
            <ac:picMk id="2" creationId="{46AE29AD-639B-F64A-A638-41394E7569F8}"/>
          </ac:picMkLst>
        </pc:picChg>
        <pc:picChg chg="del mod">
          <ac:chgData name="Hugo ZAHN" userId="04fa59b1-5876-422e-94fe-7d49c102e80a" providerId="ADAL" clId="{84958B88-AD09-1343-A621-BE1AA2E1D0DA}" dt="2021-10-27T11:54:20.795" v="1187" actId="478"/>
          <ac:picMkLst>
            <pc:docMk/>
            <pc:sldMk cId="1424755834" sldId="288"/>
            <ac:picMk id="7" creationId="{8664CF43-256F-B643-A4B0-679164DF04A8}"/>
          </ac:picMkLst>
        </pc:picChg>
        <pc:picChg chg="del">
          <ac:chgData name="Hugo ZAHN" userId="04fa59b1-5876-422e-94fe-7d49c102e80a" providerId="ADAL" clId="{84958B88-AD09-1343-A621-BE1AA2E1D0DA}" dt="2021-10-27T11:54:22.333" v="1188" actId="478"/>
          <ac:picMkLst>
            <pc:docMk/>
            <pc:sldMk cId="1424755834" sldId="288"/>
            <ac:picMk id="8" creationId="{052A5822-E780-914C-98E5-24BE3539C05B}"/>
          </ac:picMkLst>
        </pc:picChg>
        <pc:picChg chg="del">
          <ac:chgData name="Hugo ZAHN" userId="04fa59b1-5876-422e-94fe-7d49c102e80a" providerId="ADAL" clId="{84958B88-AD09-1343-A621-BE1AA2E1D0DA}" dt="2021-10-27T11:54:24.044" v="1189" actId="478"/>
          <ac:picMkLst>
            <pc:docMk/>
            <pc:sldMk cId="1424755834" sldId="288"/>
            <ac:picMk id="9" creationId="{8FF31008-6EB3-8C47-9672-CB33685D2148}"/>
          </ac:picMkLst>
        </pc:picChg>
      </pc:sldChg>
      <pc:sldChg chg="addSp delSp modSp add mod">
        <pc:chgData name="Hugo ZAHN" userId="04fa59b1-5876-422e-94fe-7d49c102e80a" providerId="ADAL" clId="{84958B88-AD09-1343-A621-BE1AA2E1D0DA}" dt="2021-10-28T12:34:16.159" v="3197" actId="20577"/>
        <pc:sldMkLst>
          <pc:docMk/>
          <pc:sldMk cId="4060342593" sldId="289"/>
        </pc:sldMkLst>
        <pc:spChg chg="mod">
          <ac:chgData name="Hugo ZAHN" userId="04fa59b1-5876-422e-94fe-7d49c102e80a" providerId="ADAL" clId="{84958B88-AD09-1343-A621-BE1AA2E1D0DA}" dt="2021-10-28T12:34:16.159" v="3197" actId="20577"/>
          <ac:spMkLst>
            <pc:docMk/>
            <pc:sldMk cId="4060342593" sldId="289"/>
            <ac:spMk id="3" creationId="{E2F1A385-302F-7F4C-9E7A-C847CFA14C9C}"/>
          </ac:spMkLst>
        </pc:spChg>
        <pc:spChg chg="mod">
          <ac:chgData name="Hugo ZAHN" userId="04fa59b1-5876-422e-94fe-7d49c102e80a" providerId="ADAL" clId="{84958B88-AD09-1343-A621-BE1AA2E1D0DA}" dt="2021-10-27T12:03:44.771" v="1252" actId="20577"/>
          <ac:spMkLst>
            <pc:docMk/>
            <pc:sldMk cId="4060342593" sldId="289"/>
            <ac:spMk id="5" creationId="{4F75E7AD-6693-E448-9F9C-54E449587649}"/>
          </ac:spMkLst>
        </pc:spChg>
        <pc:picChg chg="del">
          <ac:chgData name="Hugo ZAHN" userId="04fa59b1-5876-422e-94fe-7d49c102e80a" providerId="ADAL" clId="{84958B88-AD09-1343-A621-BE1AA2E1D0DA}" dt="2021-10-27T12:01:57.422" v="1245" actId="478"/>
          <ac:picMkLst>
            <pc:docMk/>
            <pc:sldMk cId="4060342593" sldId="289"/>
            <ac:picMk id="2" creationId="{46AE29AD-639B-F64A-A638-41394E7569F8}"/>
          </ac:picMkLst>
        </pc:picChg>
        <pc:picChg chg="add mod">
          <ac:chgData name="Hugo ZAHN" userId="04fa59b1-5876-422e-94fe-7d49c102e80a" providerId="ADAL" clId="{84958B88-AD09-1343-A621-BE1AA2E1D0DA}" dt="2021-10-27T12:03:39.008" v="1248" actId="14100"/>
          <ac:picMkLst>
            <pc:docMk/>
            <pc:sldMk cId="4060342593" sldId="289"/>
            <ac:picMk id="6" creationId="{F837E13B-35AB-CC42-A0A3-83DF70A31FCA}"/>
          </ac:picMkLst>
        </pc:picChg>
      </pc:sldChg>
      <pc:sldChg chg="addSp delSp modSp add mod">
        <pc:chgData name="Hugo ZAHN" userId="04fa59b1-5876-422e-94fe-7d49c102e80a" providerId="ADAL" clId="{84958B88-AD09-1343-A621-BE1AA2E1D0DA}" dt="2021-10-28T12:34:19.788" v="3199" actId="20577"/>
        <pc:sldMkLst>
          <pc:docMk/>
          <pc:sldMk cId="60252520" sldId="290"/>
        </pc:sldMkLst>
        <pc:spChg chg="mod">
          <ac:chgData name="Hugo ZAHN" userId="04fa59b1-5876-422e-94fe-7d49c102e80a" providerId="ADAL" clId="{84958B88-AD09-1343-A621-BE1AA2E1D0DA}" dt="2021-10-28T12:34:19.788" v="3199" actId="20577"/>
          <ac:spMkLst>
            <pc:docMk/>
            <pc:sldMk cId="60252520" sldId="290"/>
            <ac:spMk id="3" creationId="{E2F1A385-302F-7F4C-9E7A-C847CFA14C9C}"/>
          </ac:spMkLst>
        </pc:spChg>
        <pc:spChg chg="add mod">
          <ac:chgData name="Hugo ZAHN" userId="04fa59b1-5876-422e-94fe-7d49c102e80a" providerId="ADAL" clId="{84958B88-AD09-1343-A621-BE1AA2E1D0DA}" dt="2021-10-27T12:11:59.146" v="1390" actId="20577"/>
          <ac:spMkLst>
            <pc:docMk/>
            <pc:sldMk cId="60252520" sldId="290"/>
            <ac:spMk id="5" creationId="{27118760-DC20-7041-A1EF-101D857E68CC}"/>
          </ac:spMkLst>
        </pc:spChg>
        <pc:spChg chg="del mod">
          <ac:chgData name="Hugo ZAHN" userId="04fa59b1-5876-422e-94fe-7d49c102e80a" providerId="ADAL" clId="{84958B88-AD09-1343-A621-BE1AA2E1D0DA}" dt="2021-10-27T12:06:58.113" v="1256" actId="478"/>
          <ac:spMkLst>
            <pc:docMk/>
            <pc:sldMk cId="60252520" sldId="290"/>
            <ac:spMk id="5" creationId="{4F75E7AD-6693-E448-9F9C-54E449587649}"/>
          </ac:spMkLst>
        </pc:spChg>
        <pc:spChg chg="add mod">
          <ac:chgData name="Hugo ZAHN" userId="04fa59b1-5876-422e-94fe-7d49c102e80a" providerId="ADAL" clId="{84958B88-AD09-1343-A621-BE1AA2E1D0DA}" dt="2021-10-27T12:13:10.329" v="1474" actId="20577"/>
          <ac:spMkLst>
            <pc:docMk/>
            <pc:sldMk cId="60252520" sldId="290"/>
            <ac:spMk id="9" creationId="{43B29852-F43B-204C-9C80-25BD19FA419D}"/>
          </ac:spMkLst>
        </pc:spChg>
        <pc:picChg chg="del mod">
          <ac:chgData name="Hugo ZAHN" userId="04fa59b1-5876-422e-94fe-7d49c102e80a" providerId="ADAL" clId="{84958B88-AD09-1343-A621-BE1AA2E1D0DA}" dt="2021-10-27T12:07:55.709" v="1258" actId="478"/>
          <ac:picMkLst>
            <pc:docMk/>
            <pc:sldMk cId="60252520" sldId="290"/>
            <ac:picMk id="2" creationId="{F4AB3D29-4AE9-4217-B419-87CDA6CE8076}"/>
          </ac:picMkLst>
        </pc:picChg>
        <pc:picChg chg="del">
          <ac:chgData name="Hugo ZAHN" userId="04fa59b1-5876-422e-94fe-7d49c102e80a" providerId="ADAL" clId="{84958B88-AD09-1343-A621-BE1AA2E1D0DA}" dt="2021-10-27T12:06:46.062" v="1254" actId="478"/>
          <ac:picMkLst>
            <pc:docMk/>
            <pc:sldMk cId="60252520" sldId="290"/>
            <ac:picMk id="6" creationId="{F837E13B-35AB-CC42-A0A3-83DF70A31FCA}"/>
          </ac:picMkLst>
        </pc:picChg>
        <pc:picChg chg="mod">
          <ac:chgData name="Hugo ZAHN" userId="04fa59b1-5876-422e-94fe-7d49c102e80a" providerId="ADAL" clId="{84958B88-AD09-1343-A621-BE1AA2E1D0DA}" dt="2021-10-27T12:08:43.720" v="1275" actId="1076"/>
          <ac:picMkLst>
            <pc:docMk/>
            <pc:sldMk cId="60252520" sldId="290"/>
            <ac:picMk id="7" creationId="{E38D1A47-1414-46CA-AA64-69E817CB3325}"/>
          </ac:picMkLst>
        </pc:picChg>
      </pc:sldChg>
      <pc:sldChg chg="addSp delSp modSp add mod">
        <pc:chgData name="Hugo ZAHN" userId="04fa59b1-5876-422e-94fe-7d49c102e80a" providerId="ADAL" clId="{84958B88-AD09-1343-A621-BE1AA2E1D0DA}" dt="2021-10-28T12:34:24.181" v="3201" actId="20577"/>
        <pc:sldMkLst>
          <pc:docMk/>
          <pc:sldMk cId="1182303604" sldId="291"/>
        </pc:sldMkLst>
        <pc:spChg chg="mod">
          <ac:chgData name="Hugo ZAHN" userId="04fa59b1-5876-422e-94fe-7d49c102e80a" providerId="ADAL" clId="{84958B88-AD09-1343-A621-BE1AA2E1D0DA}" dt="2021-10-28T12:34:24.181" v="3201" actId="20577"/>
          <ac:spMkLst>
            <pc:docMk/>
            <pc:sldMk cId="1182303604" sldId="291"/>
            <ac:spMk id="3" creationId="{E2F1A385-302F-7F4C-9E7A-C847CFA14C9C}"/>
          </ac:spMkLst>
        </pc:spChg>
        <pc:spChg chg="del mod">
          <ac:chgData name="Hugo ZAHN" userId="04fa59b1-5876-422e-94fe-7d49c102e80a" providerId="ADAL" clId="{84958B88-AD09-1343-A621-BE1AA2E1D0DA}" dt="2021-10-27T12:12:58.550" v="1459"/>
          <ac:spMkLst>
            <pc:docMk/>
            <pc:sldMk cId="1182303604" sldId="291"/>
            <ac:spMk id="5" creationId="{27118760-DC20-7041-A1EF-101D857E68CC}"/>
          </ac:spMkLst>
        </pc:spChg>
        <pc:spChg chg="add mod">
          <ac:chgData name="Hugo ZAHN" userId="04fa59b1-5876-422e-94fe-7d49c102e80a" providerId="ADAL" clId="{84958B88-AD09-1343-A621-BE1AA2E1D0DA}" dt="2021-10-27T12:41:05.558" v="1595" actId="14100"/>
          <ac:spMkLst>
            <pc:docMk/>
            <pc:sldMk cId="1182303604" sldId="291"/>
            <ac:spMk id="6" creationId="{7018C167-0A1D-5248-979A-0FEB66B9E02A}"/>
          </ac:spMkLst>
        </pc:spChg>
        <pc:spChg chg="del mod">
          <ac:chgData name="Hugo ZAHN" userId="04fa59b1-5876-422e-94fe-7d49c102e80a" providerId="ADAL" clId="{84958B88-AD09-1343-A621-BE1AA2E1D0DA}" dt="2021-10-27T12:13:30.350" v="1475" actId="478"/>
          <ac:spMkLst>
            <pc:docMk/>
            <pc:sldMk cId="1182303604" sldId="291"/>
            <ac:spMk id="9" creationId="{43B29852-F43B-204C-9C80-25BD19FA419D}"/>
          </ac:spMkLst>
        </pc:spChg>
        <pc:spChg chg="add del mod">
          <ac:chgData name="Hugo ZAHN" userId="04fa59b1-5876-422e-94fe-7d49c102e80a" providerId="ADAL" clId="{84958B88-AD09-1343-A621-BE1AA2E1D0DA}" dt="2021-10-27T12:41:33.550" v="1660"/>
          <ac:spMkLst>
            <pc:docMk/>
            <pc:sldMk cId="1182303604" sldId="291"/>
            <ac:spMk id="11" creationId="{B69F0B8B-976F-304D-959B-D01FE61B1063}"/>
          </ac:spMkLst>
        </pc:spChg>
        <pc:spChg chg="add mod">
          <ac:chgData name="Hugo ZAHN" userId="04fa59b1-5876-422e-94fe-7d49c102e80a" providerId="ADAL" clId="{84958B88-AD09-1343-A621-BE1AA2E1D0DA}" dt="2021-10-27T12:52:29.771" v="1674" actId="20577"/>
          <ac:spMkLst>
            <pc:docMk/>
            <pc:sldMk cId="1182303604" sldId="291"/>
            <ac:spMk id="12" creationId="{4649D296-27BE-0E40-A6AB-96DE4F43DCFF}"/>
          </ac:spMkLst>
        </pc:spChg>
        <pc:picChg chg="add mod">
          <ac:chgData name="Hugo ZAHN" userId="04fa59b1-5876-422e-94fe-7d49c102e80a" providerId="ADAL" clId="{84958B88-AD09-1343-A621-BE1AA2E1D0DA}" dt="2021-10-27T12:40:59.766" v="1593" actId="14100"/>
          <ac:picMkLst>
            <pc:docMk/>
            <pc:sldMk cId="1182303604" sldId="291"/>
            <ac:picMk id="2" creationId="{220642DC-5ACF-FE43-A853-81EC26EE1CEB}"/>
          </ac:picMkLst>
        </pc:picChg>
        <pc:picChg chg="del">
          <ac:chgData name="Hugo ZAHN" userId="04fa59b1-5876-422e-94fe-7d49c102e80a" providerId="ADAL" clId="{84958B88-AD09-1343-A621-BE1AA2E1D0DA}" dt="2021-10-27T12:12:32.407" v="1452" actId="478"/>
          <ac:picMkLst>
            <pc:docMk/>
            <pc:sldMk cId="1182303604" sldId="291"/>
            <ac:picMk id="7" creationId="{E38D1A47-1414-46CA-AA64-69E817CB3325}"/>
          </ac:picMkLst>
        </pc:picChg>
        <pc:picChg chg="del">
          <ac:chgData name="Hugo ZAHN" userId="04fa59b1-5876-422e-94fe-7d49c102e80a" providerId="ADAL" clId="{84958B88-AD09-1343-A621-BE1AA2E1D0DA}" dt="2021-10-27T12:12:33.817" v="1453" actId="478"/>
          <ac:picMkLst>
            <pc:docMk/>
            <pc:sldMk cId="1182303604" sldId="291"/>
            <ac:picMk id="8" creationId="{DD72E915-0C71-418A-966B-2A90E1070470}"/>
          </ac:picMkLst>
        </pc:picChg>
        <pc:picChg chg="add mod">
          <ac:chgData name="Hugo ZAHN" userId="04fa59b1-5876-422e-94fe-7d49c102e80a" providerId="ADAL" clId="{84958B88-AD09-1343-A621-BE1AA2E1D0DA}" dt="2021-10-27T12:41:01.888" v="1594" actId="1076"/>
          <ac:picMkLst>
            <pc:docMk/>
            <pc:sldMk cId="1182303604" sldId="291"/>
            <ac:picMk id="10" creationId="{6ACECB42-36F9-7748-83BB-832155729C0F}"/>
          </ac:picMkLst>
        </pc:picChg>
      </pc:sldChg>
      <pc:sldChg chg="new del">
        <pc:chgData name="Hugo ZAHN" userId="04fa59b1-5876-422e-94fe-7d49c102e80a" providerId="ADAL" clId="{84958B88-AD09-1343-A621-BE1AA2E1D0DA}" dt="2021-10-27T12:12:10.142" v="1392" actId="2696"/>
        <pc:sldMkLst>
          <pc:docMk/>
          <pc:sldMk cId="4164129379" sldId="291"/>
        </pc:sldMkLst>
      </pc:sldChg>
      <pc:sldChg chg="addSp delSp modSp add mod">
        <pc:chgData name="Hugo ZAHN" userId="04fa59b1-5876-422e-94fe-7d49c102e80a" providerId="ADAL" clId="{84958B88-AD09-1343-A621-BE1AA2E1D0DA}" dt="2021-10-27T14:11:22.914" v="1764" actId="1076"/>
        <pc:sldMkLst>
          <pc:docMk/>
          <pc:sldMk cId="1085031809" sldId="292"/>
        </pc:sldMkLst>
        <pc:spChg chg="add mod">
          <ac:chgData name="Hugo ZAHN" userId="04fa59b1-5876-422e-94fe-7d49c102e80a" providerId="ADAL" clId="{84958B88-AD09-1343-A621-BE1AA2E1D0DA}" dt="2021-10-27T14:11:22.914" v="1764" actId="1076"/>
          <ac:spMkLst>
            <pc:docMk/>
            <pc:sldMk cId="1085031809" sldId="292"/>
            <ac:spMk id="6" creationId="{2AE6C0C6-0984-2B43-9201-B36E527B9C8C}"/>
          </ac:spMkLst>
        </pc:spChg>
        <pc:picChg chg="add mod">
          <ac:chgData name="Hugo ZAHN" userId="04fa59b1-5876-422e-94fe-7d49c102e80a" providerId="ADAL" clId="{84958B88-AD09-1343-A621-BE1AA2E1D0DA}" dt="2021-10-27T14:10:50.947" v="1681" actId="1076"/>
          <ac:picMkLst>
            <pc:docMk/>
            <pc:sldMk cId="1085031809" sldId="292"/>
            <ac:picMk id="2" creationId="{171586F1-0AFF-2348-84F3-D136E8DAE86A}"/>
          </ac:picMkLst>
        </pc:picChg>
        <pc:picChg chg="del">
          <ac:chgData name="Hugo ZAHN" userId="04fa59b1-5876-422e-94fe-7d49c102e80a" providerId="ADAL" clId="{84958B88-AD09-1343-A621-BE1AA2E1D0DA}" dt="2021-10-27T14:08:13.682" v="1676" actId="478"/>
          <ac:picMkLst>
            <pc:docMk/>
            <pc:sldMk cId="1085031809" sldId="292"/>
            <ac:picMk id="5" creationId="{748996B3-FE2F-4F47-AEF0-84F9614F9E70}"/>
          </ac:picMkLst>
        </pc:picChg>
      </pc:sldChg>
      <pc:sldChg chg="modSp mod">
        <pc:chgData name="Hugo ZAHN" userId="04fa59b1-5876-422e-94fe-7d49c102e80a" providerId="ADAL" clId="{84958B88-AD09-1343-A621-BE1AA2E1D0DA}" dt="2021-10-28T12:34:29.350" v="3204" actId="20577"/>
        <pc:sldMkLst>
          <pc:docMk/>
          <pc:sldMk cId="3069920225" sldId="293"/>
        </pc:sldMkLst>
        <pc:spChg chg="mod">
          <ac:chgData name="Hugo ZAHN" userId="04fa59b1-5876-422e-94fe-7d49c102e80a" providerId="ADAL" clId="{84958B88-AD09-1343-A621-BE1AA2E1D0DA}" dt="2021-10-28T12:34:29.350" v="3204" actId="20577"/>
          <ac:spMkLst>
            <pc:docMk/>
            <pc:sldMk cId="3069920225" sldId="293"/>
            <ac:spMk id="3" creationId="{E2F1A385-302F-7F4C-9E7A-C847CFA14C9C}"/>
          </ac:spMkLst>
        </pc:spChg>
      </pc:sldChg>
      <pc:sldChg chg="addSp delSp modSp add mod">
        <pc:chgData name="Hugo ZAHN" userId="04fa59b1-5876-422e-94fe-7d49c102e80a" providerId="ADAL" clId="{84958B88-AD09-1343-A621-BE1AA2E1D0DA}" dt="2021-10-28T12:33:43.885" v="3187" actId="20577"/>
        <pc:sldMkLst>
          <pc:docMk/>
          <pc:sldMk cId="454789420" sldId="294"/>
        </pc:sldMkLst>
        <pc:spChg chg="mod">
          <ac:chgData name="Hugo ZAHN" userId="04fa59b1-5876-422e-94fe-7d49c102e80a" providerId="ADAL" clId="{84958B88-AD09-1343-A621-BE1AA2E1D0DA}" dt="2021-10-28T12:33:43.885" v="3187" actId="20577"/>
          <ac:spMkLst>
            <pc:docMk/>
            <pc:sldMk cId="454789420" sldId="294"/>
            <ac:spMk id="3" creationId="{E2F1A385-302F-7F4C-9E7A-C847CFA14C9C}"/>
          </ac:spMkLst>
        </pc:spChg>
        <pc:spChg chg="del">
          <ac:chgData name="Hugo ZAHN" userId="04fa59b1-5876-422e-94fe-7d49c102e80a" providerId="ADAL" clId="{84958B88-AD09-1343-A621-BE1AA2E1D0DA}" dt="2021-10-27T14:14:09.352" v="1768" actId="478"/>
          <ac:spMkLst>
            <pc:docMk/>
            <pc:sldMk cId="454789420" sldId="294"/>
            <ac:spMk id="5" creationId="{0A2AAE38-79C4-4A48-BACA-1716D6FE9F4B}"/>
          </ac:spMkLst>
        </pc:spChg>
        <pc:spChg chg="add mod">
          <ac:chgData name="Hugo ZAHN" userId="04fa59b1-5876-422e-94fe-7d49c102e80a" providerId="ADAL" clId="{84958B88-AD09-1343-A621-BE1AA2E1D0DA}" dt="2021-10-27T14:15:17.074" v="1866" actId="1076"/>
          <ac:spMkLst>
            <pc:docMk/>
            <pc:sldMk cId="454789420" sldId="294"/>
            <ac:spMk id="7" creationId="{CBC2B226-7CC0-1B49-A8B9-AD96E174F993}"/>
          </ac:spMkLst>
        </pc:spChg>
        <pc:spChg chg="del">
          <ac:chgData name="Hugo ZAHN" userId="04fa59b1-5876-422e-94fe-7d49c102e80a" providerId="ADAL" clId="{84958B88-AD09-1343-A621-BE1AA2E1D0DA}" dt="2021-10-27T14:14:09.352" v="1768" actId="478"/>
          <ac:spMkLst>
            <pc:docMk/>
            <pc:sldMk cId="454789420" sldId="294"/>
            <ac:spMk id="11" creationId="{4ECA87AB-B1FE-E348-9B5D-21B1DB053FB2}"/>
          </ac:spMkLst>
        </pc:spChg>
        <pc:spChg chg="del">
          <ac:chgData name="Hugo ZAHN" userId="04fa59b1-5876-422e-94fe-7d49c102e80a" providerId="ADAL" clId="{84958B88-AD09-1343-A621-BE1AA2E1D0DA}" dt="2021-10-27T14:14:09.352" v="1768" actId="478"/>
          <ac:spMkLst>
            <pc:docMk/>
            <pc:sldMk cId="454789420" sldId="294"/>
            <ac:spMk id="13" creationId="{2864D94C-EC05-EF4E-9DF4-0CE9444BB1C0}"/>
          </ac:spMkLst>
        </pc:spChg>
        <pc:spChg chg="del">
          <ac:chgData name="Hugo ZAHN" userId="04fa59b1-5876-422e-94fe-7d49c102e80a" providerId="ADAL" clId="{84958B88-AD09-1343-A621-BE1AA2E1D0DA}" dt="2021-10-27T14:14:09.352" v="1768" actId="478"/>
          <ac:spMkLst>
            <pc:docMk/>
            <pc:sldMk cId="454789420" sldId="294"/>
            <ac:spMk id="15" creationId="{BC89A56C-193A-C24C-B583-C63A106E89C3}"/>
          </ac:spMkLst>
        </pc:spChg>
        <pc:picChg chg="del">
          <ac:chgData name="Hugo ZAHN" userId="04fa59b1-5876-422e-94fe-7d49c102e80a" providerId="ADAL" clId="{84958B88-AD09-1343-A621-BE1AA2E1D0DA}" dt="2021-10-27T14:14:09.352" v="1768" actId="478"/>
          <ac:picMkLst>
            <pc:docMk/>
            <pc:sldMk cId="454789420" sldId="294"/>
            <ac:picMk id="2" creationId="{491A60B0-440E-CF42-9F13-94B277C1383D}"/>
          </ac:picMkLst>
        </pc:picChg>
        <pc:picChg chg="add mod">
          <ac:chgData name="Hugo ZAHN" userId="04fa59b1-5876-422e-94fe-7d49c102e80a" providerId="ADAL" clId="{84958B88-AD09-1343-A621-BE1AA2E1D0DA}" dt="2021-10-27T14:14:15.584" v="1771" actId="1076"/>
          <ac:picMkLst>
            <pc:docMk/>
            <pc:sldMk cId="454789420" sldId="294"/>
            <ac:picMk id="6" creationId="{CB205E89-BD83-4C47-81B5-10B2E2B34D91}"/>
          </ac:picMkLst>
        </pc:picChg>
        <pc:picChg chg="del">
          <ac:chgData name="Hugo ZAHN" userId="04fa59b1-5876-422e-94fe-7d49c102e80a" providerId="ADAL" clId="{84958B88-AD09-1343-A621-BE1AA2E1D0DA}" dt="2021-10-27T14:14:09.352" v="1768" actId="478"/>
          <ac:picMkLst>
            <pc:docMk/>
            <pc:sldMk cId="454789420" sldId="294"/>
            <ac:picMk id="10" creationId="{1BF0C71D-768D-164B-BB57-73C6D9A6E6E4}"/>
          </ac:picMkLst>
        </pc:picChg>
        <pc:picChg chg="del">
          <ac:chgData name="Hugo ZAHN" userId="04fa59b1-5876-422e-94fe-7d49c102e80a" providerId="ADAL" clId="{84958B88-AD09-1343-A621-BE1AA2E1D0DA}" dt="2021-10-27T14:14:09.352" v="1768" actId="478"/>
          <ac:picMkLst>
            <pc:docMk/>
            <pc:sldMk cId="454789420" sldId="294"/>
            <ac:picMk id="12" creationId="{D51BE562-28E0-424C-9E4B-D4AFBD171C60}"/>
          </ac:picMkLst>
        </pc:picChg>
        <pc:picChg chg="del">
          <ac:chgData name="Hugo ZAHN" userId="04fa59b1-5876-422e-94fe-7d49c102e80a" providerId="ADAL" clId="{84958B88-AD09-1343-A621-BE1AA2E1D0DA}" dt="2021-10-27T14:14:09.352" v="1768" actId="478"/>
          <ac:picMkLst>
            <pc:docMk/>
            <pc:sldMk cId="454789420" sldId="294"/>
            <ac:picMk id="14" creationId="{24850A32-3B07-FD49-8301-6FEB88CC1EB1}"/>
          </ac:picMkLst>
        </pc:picChg>
      </pc:sldChg>
      <pc:sldChg chg="new del">
        <pc:chgData name="Hugo ZAHN" userId="04fa59b1-5876-422e-94fe-7d49c102e80a" providerId="ADAL" clId="{84958B88-AD09-1343-A621-BE1AA2E1D0DA}" dt="2021-10-27T14:13:55.811" v="1766" actId="2696"/>
        <pc:sldMkLst>
          <pc:docMk/>
          <pc:sldMk cId="2627414245" sldId="294"/>
        </pc:sldMkLst>
      </pc:sldChg>
      <pc:sldChg chg="addSp delSp modSp add mod">
        <pc:chgData name="Hugo ZAHN" userId="04fa59b1-5876-422e-94fe-7d49c102e80a" providerId="ADAL" clId="{84958B88-AD09-1343-A621-BE1AA2E1D0DA}" dt="2021-10-28T11:55:05.414" v="3179"/>
        <pc:sldMkLst>
          <pc:docMk/>
          <pc:sldMk cId="1743647111" sldId="295"/>
        </pc:sldMkLst>
        <pc:spChg chg="add del mod">
          <ac:chgData name="Hugo ZAHN" userId="04fa59b1-5876-422e-94fe-7d49c102e80a" providerId="ADAL" clId="{84958B88-AD09-1343-A621-BE1AA2E1D0DA}" dt="2021-10-28T11:52:03.524" v="2857"/>
          <ac:spMkLst>
            <pc:docMk/>
            <pc:sldMk cId="1743647111" sldId="295"/>
            <ac:spMk id="2" creationId="{40157A90-32FA-B54E-986C-6416741C8B72}"/>
          </ac:spMkLst>
        </pc:spChg>
        <pc:spChg chg="mod">
          <ac:chgData name="Hugo ZAHN" userId="04fa59b1-5876-422e-94fe-7d49c102e80a" providerId="ADAL" clId="{84958B88-AD09-1343-A621-BE1AA2E1D0DA}" dt="2021-10-28T11:55:03.743" v="3177" actId="403"/>
          <ac:spMkLst>
            <pc:docMk/>
            <pc:sldMk cId="1743647111" sldId="295"/>
            <ac:spMk id="3" creationId="{E2F1A385-302F-7F4C-9E7A-C847CFA14C9C}"/>
          </ac:spMkLst>
        </pc:spChg>
        <pc:spChg chg="add del mod">
          <ac:chgData name="Hugo ZAHN" userId="04fa59b1-5876-422e-94fe-7d49c102e80a" providerId="ADAL" clId="{84958B88-AD09-1343-A621-BE1AA2E1D0DA}" dt="2021-10-28T11:55:05.414" v="3179"/>
          <ac:spMkLst>
            <pc:docMk/>
            <pc:sldMk cId="1743647111" sldId="295"/>
            <ac:spMk id="5" creationId="{10E68EB3-7C08-C345-877D-3AEB7740C324}"/>
          </ac:spMkLst>
        </pc:spChg>
        <pc:spChg chg="add mod">
          <ac:chgData name="Hugo ZAHN" userId="04fa59b1-5876-422e-94fe-7d49c102e80a" providerId="ADAL" clId="{84958B88-AD09-1343-A621-BE1AA2E1D0DA}" dt="2021-10-28T11:54:54.476" v="3173" actId="1076"/>
          <ac:spMkLst>
            <pc:docMk/>
            <pc:sldMk cId="1743647111" sldId="295"/>
            <ac:spMk id="6" creationId="{22540852-9620-9243-A641-33053BC69961}"/>
          </ac:spMkLst>
        </pc:spChg>
        <pc:spChg chg="del mod">
          <ac:chgData name="Hugo ZAHN" userId="04fa59b1-5876-422e-94fe-7d49c102e80a" providerId="ADAL" clId="{84958B88-AD09-1343-A621-BE1AA2E1D0DA}" dt="2021-10-27T14:37:47.135" v="2812"/>
          <ac:spMkLst>
            <pc:docMk/>
            <pc:sldMk cId="1743647111" sldId="295"/>
            <ac:spMk id="13" creationId="{738E6E3D-EADC-49D6-9C24-8D2C24336499}"/>
          </ac:spMkLst>
        </pc:spChg>
        <pc:spChg chg="mod">
          <ac:chgData name="Hugo ZAHN" userId="04fa59b1-5876-422e-94fe-7d49c102e80a" providerId="ADAL" clId="{84958B88-AD09-1343-A621-BE1AA2E1D0DA}" dt="2021-10-27T14:37:46.118" v="2810" actId="20577"/>
          <ac:spMkLst>
            <pc:docMk/>
            <pc:sldMk cId="1743647111" sldId="295"/>
            <ac:spMk id="14" creationId="{0EB53DCD-BE85-4A79-B19B-641902B87365}"/>
          </ac:spMkLst>
        </pc:spChg>
        <pc:picChg chg="del mod">
          <ac:chgData name="Hugo ZAHN" userId="04fa59b1-5876-422e-94fe-7d49c102e80a" providerId="ADAL" clId="{84958B88-AD09-1343-A621-BE1AA2E1D0DA}" dt="2021-10-27T14:37:36.635" v="2806" actId="478"/>
          <ac:picMkLst>
            <pc:docMk/>
            <pc:sldMk cId="1743647111" sldId="295"/>
            <ac:picMk id="7" creationId="{88C9AB15-0F2C-414E-BF3B-33832B0972FE}"/>
          </ac:picMkLst>
        </pc:picChg>
        <pc:picChg chg="del">
          <ac:chgData name="Hugo ZAHN" userId="04fa59b1-5876-422e-94fe-7d49c102e80a" providerId="ADAL" clId="{84958B88-AD09-1343-A621-BE1AA2E1D0DA}" dt="2021-10-27T14:37:42.368" v="2809" actId="478"/>
          <ac:picMkLst>
            <pc:docMk/>
            <pc:sldMk cId="1743647111" sldId="295"/>
            <ac:picMk id="8" creationId="{7744CAFA-E19C-42FA-AD21-511A53762D78}"/>
          </ac:picMkLst>
        </pc:picChg>
      </pc:sldChg>
      <pc:sldChg chg="new del">
        <pc:chgData name="Hugo ZAHN" userId="04fa59b1-5876-422e-94fe-7d49c102e80a" providerId="ADAL" clId="{84958B88-AD09-1343-A621-BE1AA2E1D0DA}" dt="2021-10-27T14:37:20.758" v="2769" actId="2696"/>
        <pc:sldMkLst>
          <pc:docMk/>
          <pc:sldMk cId="2940411954" sldId="29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31:34.7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3,'34'-1,"-19"0,-1 0,1 1,0 1,0 1,0 0,-1 0,1 2,-1-1,19 9,7 8,77 26,-93-41,1-1,0-1,1-1,-1-2,42-3,3 0,448 3,-500 1,-1 1,1 1,17 4,-16-2,0-1,27 1,-33-4,0 1,0 0,-1 1,1 1,20 8,-21-7,1 0,0-1,1 0,-1-1,22 2,-8-6,1-1,47-9,-44 6,55-4,333 11,-400-4,0 1,32-9,-31 6,0 0,23 0,-16 3,218 3,-243-2,1 0,0 1,-1-1,1 1,-1 0,1 0,0 0,-1 0,0 0,1 0,-1 1,3 1,5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27:32.7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74,'495'0,"-463"-2,0-1,0-2,36-10,-36 7,2 2,57-5,-57 9,40-8,-42 5,49-2,289 8,-349-1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27:47.2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1,'45'0,"-6"-1,50 6,-76-4,0 2,-1-1,1 2,-1 0,0 0,0 1,22 12,-23-10,1-2,0 0,0 0,0-1,20 5,66 6,-87-14,69 5,117-5,-78-4,-86 2,63-13,-29 4,-53 7,0 0,0-1,25-11,-27 10,0 1,0 0,1 0,-1 1,19-2,118 5,-76 1,-52-1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27:50.9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6,'939'0,"-927"1,1 1,-1 0,1 0,-1 1,0 1,16 7,-15-6,0 0,0-1,1 0,-1-1,15 1,-2-3,0-1,0-1,0-1,0-1,27-7,-11 2,-32 7,1-1,-1 0,0-1,0 0,19-8,-12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11:14:29.4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1,'23'0,"124"4,-122-2,-1 2,1 0,45 15,-42-9,1-2,0-2,60 7,90-9,-129-5,-10 3,64 12,-25-3,-9 0,-36-6,58 3,-57-6,-23-1,0 0,0-1,0 0,0-1,0-1,24-5,-22-2,-3-2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11:14:35.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0 103,'6'-1,"0"0,0 0,0-1,0 0,0 0,-1 0,11-6,20-7,-5 9,52-5,-59 9,0-1,0-1,0-1,26-9,-33 8,1 1,-1 1,1 1,0 0,20 0,93 5,-50 0,809-2,-875 1,0 0,-1 2,22 5,30 4,-46-11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11:14:39.9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1,'28'0,"1"1,0 1,42 9,-21 1,2-3,0-2,82 0,680-7,-800 0,-1 2,1 0,0 1,13 4,-26-7,15 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11:14:42.7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2,'21'1,"0"1,30 7,27 3,335-9,-212-6,495 3,-663-1,51-10,21-2,-83 13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11:14:46.4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1 125,'1530'0,"-1525"0,0 0,0 0,0-1,0 1,0-1,-1 0,1 0,0-1,0 1,-1-1,1 0,-1-1,0 1,0-1,1 0,-2 0,1 0,0 0,-1 0,1-1,-1 0,0 0,0 0,0 0,2-6,22-35,-21 30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11:15:01.3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74 0,'10'1,"0"1,0 0,0 0,0 1,-1 1,1-1,-1 1,1 1,-1 0,-1 0,9 7,-6-5,0 0,0-1,0 0,1-1,0 0,23 6,15-6,0-2,89-5,-34-1,560 3,-649 2,0 0,0 1,-1 0,1 1,-1 1,24 11,-24-10,-11-4,-1 0,1 0,-1 1,1-1,-1 1,0 0,0 0,0 0,0 0,-1 1,1-1,-1 1,0 0,0-1,0 1,0 0,-1 0,0 0,0 0,0 0,0 1,0-1,-1 0,0 8,0-9,0 1,0 0,0-1,0 1,-1-1,0 1,0 0,0-1,0 1,0-1,0 0,-1 1,0-1,0 0,0 0,0 0,0 0,-1 0,1-1,-1 1,0-1,1 1,-1-1,0 0,0 0,-1 0,1-1,-6 3,-13 0,1-2,-1 0,1-1,-1-1,-26-4,-18 1,-30 4,-78-3,160 0,0-1,1-1,0 0,0 0,0-1,-20-12,18 9,-1 1,0 1,-24-7,26 8,1 0,0 0,0-2,0 1,-17-13,-22-11,25 16,12 5,-1 1,-1 0,1 1,-1 1,0 0,-1 1,1 1,-1 1,-24-1,-230 6,266-2,0 1,0-1,0 1,0 0,0 1,0-1,1 1,-1 0,0 1,1-1,-1 1,1 0,0 1,0-1,0 1,-5 5,8-6,0-1,0 1,0 0,0 0,0-1,1 1,0 0,-1 1,1-1,0 0,0 0,1 0,-1 1,1-1,-1 0,1 1,0-1,0 0,1 1,-1-1,1 0,-1 1,1-1,0 0,1 0,-1 0,0 0,1 0,-1 0,5 5,2 0,0 0,0-1,1 0,0 0,0-1,1-1,0 1,0-1,19 6,6-1,0-1,1-2,52 4,-13-1,-41-4,55 2,-39-8,97-2,-126-2,1-2,-1 0,0-1,0-1,34-19,-53 26,3-2,0 0,-1 0,1 0,0 0,4-6,4-5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31:43.3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0 173,'767'0,"-749"-1,0-1,33-7,-31 5,0 0,25-1,26 4,-23 2,1-3,56-10,-70 7,71 0,-71 5,68-9,-76 4,14-2,0-2,51-18,-65 19,0 1,35-5,-30 6,6-1,1-2,1 2,0 1,1 3,68 2,-106 1,0 1,1 0,-1 0,0 0,0 1,0-1,0 1,0-1,-1 1,1 0,0 0,-1 0,1 1,-1-1,0 1,0-1,3 5,-3-4,0 0,1 0,-1 0,1 0,0 0,0-1,0 1,0-1,1 0,-1 0,0 0,1 0,-1-1,5 2,19 1,0-1,0-1,-1-2,38-4,10 1,-37 2,-25 0,-1 0,1 0,0 2,0-1,0 2,22 5,-32-7,-1 0,0 0,0 1,0-1,1 0,-1 1,0-1,0 1,0 0,0-1,0 1,0 0,0 0,0 0,0-1,-1 1,1 0,0 0,0 0,-1 0,1 0,-1 1,1-1,-1 0,1 0,-1 0,0 0,0 1,1-1,-1 0,0 0,0 0,0 1,0-1,0 0,-1 0,1 1,-1 1,0-1,0 0,0 0,-1 0,1 0,-1-1,0 1,1 0,-1-1,0 1,0-1,0 1,0-1,0 0,0 0,0 0,-1 0,1 0,0-1,-3 2,-19 1,0 0,-1-2,-26-1,24-1,0 1,-33 6,-68 22,86-17,-1-1,-1-3,-57 3,-578-10,291-2,369 3,0 0,-31 7,26-3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31:47.7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77,'0'-3,"0"1,1-1,-1 1,0-1,1 1,0-1,-1 1,1 0,0-1,0 1,0 0,0 0,1 0,-1-1,1 1,-1 1,1-1,2-2,-1 1,1 0,0 1,1-1,-1 1,0 0,1 0,-1 0,9-1,6-1,-1 1,1 2,31 0,-50 1,521 2,-502-1,-1 1,33 8,-31-6,0 0,23 0,20-3,-32-2,-1 2,1 1,47 10,16 3,-26-5,-23-4,1-3,90-3,32 0,-157 2,0 0,0 1,-1 0,1 1,14 7,-13-6,-1-1,1 0,0 0,12 2,39 5,-32-5,64 4,-38-9,163-3,-207 0,-1-1,0 0,0-1,23-9,-24 8,0 0,1 1,-1 1,1 0,20-2,-25 4,134-13,-91 8,1 2,76 4,-59 1,-47-1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31:53.7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26,'268'-12,"0"-1,145 14,-380 0,54 11,-54-7,51 2,310-8,-383 2,0 0,0 1,0 0,0 0,0 1,-1 1,16 7,5 1,-9-6,-1-2,1 0,0-2,0 0,0-1,43-5,1 2,-38 1,35 2,-59 0,1 0,0 0,-1 0,1 0,-1 1,1 0,-1 0,0 0,1 1,-1 0,4 3,-2-1,2 0,-1 0,1 0,-1-1,1 0,0 0,1-1,-1 0,1 0,14 2,3-3,0 0,35-2,-55-1,16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31:56.5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76,'22'-1,"-1"-1,22-5,17-2,14 4,-34 4,77-14,-40 1,-1 3,2 4,107 4,331 3,-509 1,1 0,-1 0,0 0,1 1,-1 0,0 1,0-1,10 7,51 33,-51-30,-1-1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32:05.5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0,'28'10,"-2"-1,-20-8,63 12,1-4,70-1,-104-6,55 9,-54-6,53 2,-13-6,93-4,-104-9,-47 8,-1 1,27-2,312 4,-171 2,-165-1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27:21.5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1,'1234'0,"-1225"0,0 0,0 1,0 0,-1 1,1 0,-1 0,1 1,-1 0,13 6,-8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27:24.8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0,'1086'0,"-1069"2,0 0,0 1,0 0,0 1,19 9,-12-5,35 6,-50-12,-1-1,0-1,0 1,1-1,-1-1,0 0,0 0,11-3,-3-1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0-27T08:27:29.2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1,'32'1,"0"2,0 1,-1 2,0 1,58 20,-57-15,0-2,0-2,1-1,0-1,1-2,41 0,912-6,-966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291E6B-DB01-4EFE-9D7D-3123257310A9}" type="datetimeFigureOut">
              <a:rPr lang="fr-FR" smtClean="0"/>
              <a:t>28/10/2021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500DC-3BFA-424F-A8FB-AF7473D27A3E}" type="slidenum">
              <a:rPr lang="fr-FR" smtClean="0"/>
              <a:t>‹#›</a:t>
            </a:fld>
            <a:endParaRPr lang="fr-FR"/>
          </a:p>
        </p:txBody>
      </p:sp>
    </p:spTree>
    <p:extLst>
      <p:ext uri="{BB962C8B-B14F-4D97-AF65-F5344CB8AC3E}">
        <p14:creationId xmlns:p14="http://schemas.microsoft.com/office/powerpoint/2010/main" val="1320283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3</a:t>
            </a:fld>
            <a:endParaRPr lang="fr-FR"/>
          </a:p>
        </p:txBody>
      </p:sp>
    </p:spTree>
    <p:extLst>
      <p:ext uri="{BB962C8B-B14F-4D97-AF65-F5344CB8AC3E}">
        <p14:creationId xmlns:p14="http://schemas.microsoft.com/office/powerpoint/2010/main" val="305869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12</a:t>
            </a:fld>
            <a:endParaRPr lang="fr-FR"/>
          </a:p>
        </p:txBody>
      </p:sp>
    </p:spTree>
    <p:extLst>
      <p:ext uri="{BB962C8B-B14F-4D97-AF65-F5344CB8AC3E}">
        <p14:creationId xmlns:p14="http://schemas.microsoft.com/office/powerpoint/2010/main" val="1051467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13</a:t>
            </a:fld>
            <a:endParaRPr lang="fr-FR"/>
          </a:p>
        </p:txBody>
      </p:sp>
    </p:spTree>
    <p:extLst>
      <p:ext uri="{BB962C8B-B14F-4D97-AF65-F5344CB8AC3E}">
        <p14:creationId xmlns:p14="http://schemas.microsoft.com/office/powerpoint/2010/main" val="2203059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14</a:t>
            </a:fld>
            <a:endParaRPr lang="fr-FR"/>
          </a:p>
        </p:txBody>
      </p:sp>
    </p:spTree>
    <p:extLst>
      <p:ext uri="{BB962C8B-B14F-4D97-AF65-F5344CB8AC3E}">
        <p14:creationId xmlns:p14="http://schemas.microsoft.com/office/powerpoint/2010/main" val="3677480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15</a:t>
            </a:fld>
            <a:endParaRPr lang="fr-FR"/>
          </a:p>
        </p:txBody>
      </p:sp>
    </p:spTree>
    <p:extLst>
      <p:ext uri="{BB962C8B-B14F-4D97-AF65-F5344CB8AC3E}">
        <p14:creationId xmlns:p14="http://schemas.microsoft.com/office/powerpoint/2010/main" val="1851778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16</a:t>
            </a:fld>
            <a:endParaRPr lang="fr-FR"/>
          </a:p>
        </p:txBody>
      </p:sp>
    </p:spTree>
    <p:extLst>
      <p:ext uri="{BB962C8B-B14F-4D97-AF65-F5344CB8AC3E}">
        <p14:creationId xmlns:p14="http://schemas.microsoft.com/office/powerpoint/2010/main" val="3841106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17</a:t>
            </a:fld>
            <a:endParaRPr lang="fr-FR"/>
          </a:p>
        </p:txBody>
      </p:sp>
    </p:spTree>
    <p:extLst>
      <p:ext uri="{BB962C8B-B14F-4D97-AF65-F5344CB8AC3E}">
        <p14:creationId xmlns:p14="http://schemas.microsoft.com/office/powerpoint/2010/main" val="1467036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18</a:t>
            </a:fld>
            <a:endParaRPr lang="fr-FR"/>
          </a:p>
        </p:txBody>
      </p:sp>
    </p:spTree>
    <p:extLst>
      <p:ext uri="{BB962C8B-B14F-4D97-AF65-F5344CB8AC3E}">
        <p14:creationId xmlns:p14="http://schemas.microsoft.com/office/powerpoint/2010/main" val="4210281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19</a:t>
            </a:fld>
            <a:endParaRPr lang="fr-FR"/>
          </a:p>
        </p:txBody>
      </p:sp>
    </p:spTree>
    <p:extLst>
      <p:ext uri="{BB962C8B-B14F-4D97-AF65-F5344CB8AC3E}">
        <p14:creationId xmlns:p14="http://schemas.microsoft.com/office/powerpoint/2010/main" val="63050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20</a:t>
            </a:fld>
            <a:endParaRPr lang="fr-FR"/>
          </a:p>
        </p:txBody>
      </p:sp>
    </p:spTree>
    <p:extLst>
      <p:ext uri="{BB962C8B-B14F-4D97-AF65-F5344CB8AC3E}">
        <p14:creationId xmlns:p14="http://schemas.microsoft.com/office/powerpoint/2010/main" val="3769707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21</a:t>
            </a:fld>
            <a:endParaRPr lang="fr-FR"/>
          </a:p>
        </p:txBody>
      </p:sp>
    </p:spTree>
    <p:extLst>
      <p:ext uri="{BB962C8B-B14F-4D97-AF65-F5344CB8AC3E}">
        <p14:creationId xmlns:p14="http://schemas.microsoft.com/office/powerpoint/2010/main" val="1630234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4</a:t>
            </a:fld>
            <a:endParaRPr lang="fr-FR"/>
          </a:p>
        </p:txBody>
      </p:sp>
    </p:spTree>
    <p:extLst>
      <p:ext uri="{BB962C8B-B14F-4D97-AF65-F5344CB8AC3E}">
        <p14:creationId xmlns:p14="http://schemas.microsoft.com/office/powerpoint/2010/main" val="101039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22</a:t>
            </a:fld>
            <a:endParaRPr lang="fr-FR"/>
          </a:p>
        </p:txBody>
      </p:sp>
    </p:spTree>
    <p:extLst>
      <p:ext uri="{BB962C8B-B14F-4D97-AF65-F5344CB8AC3E}">
        <p14:creationId xmlns:p14="http://schemas.microsoft.com/office/powerpoint/2010/main" val="1461243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23</a:t>
            </a:fld>
            <a:endParaRPr lang="fr-FR"/>
          </a:p>
        </p:txBody>
      </p:sp>
    </p:spTree>
    <p:extLst>
      <p:ext uri="{BB962C8B-B14F-4D97-AF65-F5344CB8AC3E}">
        <p14:creationId xmlns:p14="http://schemas.microsoft.com/office/powerpoint/2010/main" val="396425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24</a:t>
            </a:fld>
            <a:endParaRPr lang="fr-FR"/>
          </a:p>
        </p:txBody>
      </p:sp>
    </p:spTree>
    <p:extLst>
      <p:ext uri="{BB962C8B-B14F-4D97-AF65-F5344CB8AC3E}">
        <p14:creationId xmlns:p14="http://schemas.microsoft.com/office/powerpoint/2010/main" val="1986480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33</a:t>
            </a:fld>
            <a:endParaRPr lang="fr-FR"/>
          </a:p>
        </p:txBody>
      </p:sp>
    </p:spTree>
    <p:extLst>
      <p:ext uri="{BB962C8B-B14F-4D97-AF65-F5344CB8AC3E}">
        <p14:creationId xmlns:p14="http://schemas.microsoft.com/office/powerpoint/2010/main" val="3875029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5</a:t>
            </a:fld>
            <a:endParaRPr lang="fr-FR"/>
          </a:p>
        </p:txBody>
      </p:sp>
    </p:spTree>
    <p:extLst>
      <p:ext uri="{BB962C8B-B14F-4D97-AF65-F5344CB8AC3E}">
        <p14:creationId xmlns:p14="http://schemas.microsoft.com/office/powerpoint/2010/main" val="1858122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6</a:t>
            </a:fld>
            <a:endParaRPr lang="fr-FR"/>
          </a:p>
        </p:txBody>
      </p:sp>
    </p:spTree>
    <p:extLst>
      <p:ext uri="{BB962C8B-B14F-4D97-AF65-F5344CB8AC3E}">
        <p14:creationId xmlns:p14="http://schemas.microsoft.com/office/powerpoint/2010/main" val="164032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7</a:t>
            </a:fld>
            <a:endParaRPr lang="fr-FR"/>
          </a:p>
        </p:txBody>
      </p:sp>
    </p:spTree>
    <p:extLst>
      <p:ext uri="{BB962C8B-B14F-4D97-AF65-F5344CB8AC3E}">
        <p14:creationId xmlns:p14="http://schemas.microsoft.com/office/powerpoint/2010/main" val="972106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8</a:t>
            </a:fld>
            <a:endParaRPr lang="fr-FR"/>
          </a:p>
        </p:txBody>
      </p:sp>
    </p:spTree>
    <p:extLst>
      <p:ext uri="{BB962C8B-B14F-4D97-AF65-F5344CB8AC3E}">
        <p14:creationId xmlns:p14="http://schemas.microsoft.com/office/powerpoint/2010/main" val="719661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9</a:t>
            </a:fld>
            <a:endParaRPr lang="fr-FR"/>
          </a:p>
        </p:txBody>
      </p:sp>
    </p:spTree>
    <p:extLst>
      <p:ext uri="{BB962C8B-B14F-4D97-AF65-F5344CB8AC3E}">
        <p14:creationId xmlns:p14="http://schemas.microsoft.com/office/powerpoint/2010/main" val="627561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10</a:t>
            </a:fld>
            <a:endParaRPr lang="fr-FR"/>
          </a:p>
        </p:txBody>
      </p:sp>
    </p:spTree>
    <p:extLst>
      <p:ext uri="{BB962C8B-B14F-4D97-AF65-F5344CB8AC3E}">
        <p14:creationId xmlns:p14="http://schemas.microsoft.com/office/powerpoint/2010/main" val="197662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Contexte : </a:t>
            </a:r>
          </a:p>
        </p:txBody>
      </p:sp>
      <p:sp>
        <p:nvSpPr>
          <p:cNvPr id="4" name="Espace réservé du numéro de diapositive 3"/>
          <p:cNvSpPr>
            <a:spLocks noGrp="1"/>
          </p:cNvSpPr>
          <p:nvPr>
            <p:ph type="sldNum" sz="quarter" idx="5"/>
          </p:nvPr>
        </p:nvSpPr>
        <p:spPr/>
        <p:txBody>
          <a:bodyPr/>
          <a:lstStyle/>
          <a:p>
            <a:fld id="{93F500DC-3BFA-424F-A8FB-AF7473D27A3E}" type="slidenum">
              <a:rPr lang="fr-FR" smtClean="0"/>
              <a:t>11</a:t>
            </a:fld>
            <a:endParaRPr lang="fr-FR"/>
          </a:p>
        </p:txBody>
      </p:sp>
    </p:spTree>
    <p:extLst>
      <p:ext uri="{BB962C8B-B14F-4D97-AF65-F5344CB8AC3E}">
        <p14:creationId xmlns:p14="http://schemas.microsoft.com/office/powerpoint/2010/main" val="321445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10/28/2021</a:t>
            </a:fld>
            <a:endParaRPr lang="en-US"/>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1713525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10/28/2021</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10772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10/28/2021</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57393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10/28/2021</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255522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10/28/2021</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0125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10/28/2021</a:t>
            </a:fld>
            <a:endParaRPr lang="en-US"/>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327637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10/28/2021</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7468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10/28/2021</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70057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10/28/2021</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2084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10/28/2021</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24594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10/28/2021</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0745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10/28/2021</a:t>
            </a:fld>
            <a:endParaRPr lang="en-US"/>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1469273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urlr.me/YzG9y" TargetMode="External"/><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urlr.me/wXpmM"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customXml" Target="../ink/ink4.xml"/><Relationship Id="rId1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12.xml"/><Relationship Id="rId18" Type="http://schemas.openxmlformats.org/officeDocument/2006/relationships/customXml" Target="../ink/ink14.xml"/><Relationship Id="rId26" Type="http://schemas.openxmlformats.org/officeDocument/2006/relationships/customXml" Target="../ink/ink18.xml"/><Relationship Id="rId3" Type="http://schemas.openxmlformats.org/officeDocument/2006/relationships/customXml" Target="../ink/ink7.xml"/><Relationship Id="rId21" Type="http://schemas.openxmlformats.org/officeDocument/2006/relationships/image" Target="../media/image48.png"/><Relationship Id="rId7" Type="http://schemas.openxmlformats.org/officeDocument/2006/relationships/customXml" Target="../ink/ink9.xml"/><Relationship Id="rId12" Type="http://schemas.openxmlformats.org/officeDocument/2006/relationships/image" Target="../media/image43.png"/><Relationship Id="rId17" Type="http://schemas.openxmlformats.org/officeDocument/2006/relationships/image" Target="../media/image46.png"/><Relationship Id="rId25" Type="http://schemas.openxmlformats.org/officeDocument/2006/relationships/image" Target="../media/image50.png"/><Relationship Id="rId2" Type="http://schemas.openxmlformats.org/officeDocument/2006/relationships/image" Target="../media/image38.png"/><Relationship Id="rId16" Type="http://schemas.openxmlformats.org/officeDocument/2006/relationships/customXml" Target="../ink/ink13.xml"/><Relationship Id="rId20"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customXml" Target="../ink/ink11.xml"/><Relationship Id="rId24" Type="http://schemas.openxmlformats.org/officeDocument/2006/relationships/customXml" Target="../ink/ink17.xml"/><Relationship Id="rId5" Type="http://schemas.openxmlformats.org/officeDocument/2006/relationships/customXml" Target="../ink/ink8.xml"/><Relationship Id="rId15" Type="http://schemas.openxmlformats.org/officeDocument/2006/relationships/image" Target="../media/image45.png"/><Relationship Id="rId23" Type="http://schemas.openxmlformats.org/officeDocument/2006/relationships/image" Target="../media/image49.png"/><Relationship Id="rId10" Type="http://schemas.openxmlformats.org/officeDocument/2006/relationships/image" Target="../media/image42.png"/><Relationship Id="rId19"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customXml" Target="../ink/ink10.xml"/><Relationship Id="rId14" Type="http://schemas.openxmlformats.org/officeDocument/2006/relationships/image" Target="../media/image44.png"/><Relationship Id="rId22" Type="http://schemas.openxmlformats.org/officeDocument/2006/relationships/customXml" Target="../ink/ink16.xml"/><Relationship Id="rId27"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urlr.me/YzG9y"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urlr.me/YzG9y"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4914549-71DA-46D3-955E-E9CE0BAA70DC}"/>
              </a:ext>
            </a:extLst>
          </p:cNvPr>
          <p:cNvSpPr>
            <a:spLocks noGrp="1"/>
          </p:cNvSpPr>
          <p:nvPr>
            <p:ph type="ctrTitle"/>
          </p:nvPr>
        </p:nvSpPr>
        <p:spPr>
          <a:xfrm>
            <a:off x="5968081" y="337948"/>
            <a:ext cx="5981263" cy="6346937"/>
          </a:xfrm>
        </p:spPr>
        <p:txBody>
          <a:bodyPr anchor="ctr">
            <a:normAutofit/>
          </a:bodyPr>
          <a:lstStyle/>
          <a:p>
            <a:pPr algn="l"/>
            <a:r>
              <a:rPr lang="fr-FR" sz="4000">
                <a:latin typeface="Arial" panose="020B0604020202020204" pitchFamily="34" charset="0"/>
                <a:cs typeface="Arial" panose="020B0604020202020204" pitchFamily="34" charset="0"/>
              </a:rPr>
              <a:t>Présentation groupe 1 :</a:t>
            </a:r>
            <a:br>
              <a:rPr lang="fr-FR" sz="4000">
                <a:latin typeface="Arial" panose="020B0604020202020204" pitchFamily="34" charset="0"/>
                <a:cs typeface="Arial" panose="020B0604020202020204" pitchFamily="34" charset="0"/>
              </a:rPr>
            </a:br>
            <a:r>
              <a:rPr lang="fr-FR" sz="3200">
                <a:latin typeface="Arial" panose="020B0604020202020204" pitchFamily="34" charset="0"/>
                <a:cs typeface="Arial" panose="020B0604020202020204" pitchFamily="34" charset="0"/>
              </a:rPr>
              <a:t>- Hugo </a:t>
            </a:r>
            <a:r>
              <a:rPr lang="fr-FR" sz="3200" err="1">
                <a:latin typeface="Arial" panose="020B0604020202020204" pitchFamily="34" charset="0"/>
                <a:cs typeface="Arial" panose="020B0604020202020204" pitchFamily="34" charset="0"/>
              </a:rPr>
              <a:t>Zahn</a:t>
            </a:r>
            <a:r>
              <a:rPr lang="fr-FR" sz="3200">
                <a:latin typeface="Arial" panose="020B0604020202020204" pitchFamily="34" charset="0"/>
                <a:cs typeface="Arial" panose="020B0604020202020204" pitchFamily="34" charset="0"/>
              </a:rPr>
              <a:t> : OPS</a:t>
            </a:r>
            <a:br>
              <a:rPr lang="fr-FR" sz="3200">
                <a:latin typeface="Arial" panose="020B0604020202020204" pitchFamily="34" charset="0"/>
                <a:cs typeface="Arial" panose="020B0604020202020204" pitchFamily="34" charset="0"/>
              </a:rPr>
            </a:br>
            <a:r>
              <a:rPr lang="fr-FR" sz="3200">
                <a:latin typeface="Arial" panose="020B0604020202020204" pitchFamily="34" charset="0"/>
                <a:cs typeface="Arial" panose="020B0604020202020204" pitchFamily="34" charset="0"/>
              </a:rPr>
              <a:t>- Melvyn Perret : DEV</a:t>
            </a:r>
            <a:br>
              <a:rPr lang="fr-FR" sz="3200">
                <a:latin typeface="Arial" panose="020B0604020202020204" pitchFamily="34" charset="0"/>
                <a:cs typeface="Arial" panose="020B0604020202020204" pitchFamily="34" charset="0"/>
              </a:rPr>
            </a:br>
            <a:r>
              <a:rPr lang="fr-FR" sz="3200">
                <a:latin typeface="Arial" panose="020B0604020202020204" pitchFamily="34" charset="0"/>
                <a:cs typeface="Arial" panose="020B0604020202020204" pitchFamily="34" charset="0"/>
              </a:rPr>
              <a:t>- Théo Vallet : OPS</a:t>
            </a:r>
            <a:br>
              <a:rPr lang="fr-FR" sz="3200">
                <a:latin typeface="Arial" panose="020B0604020202020204" pitchFamily="34" charset="0"/>
                <a:cs typeface="Arial" panose="020B0604020202020204" pitchFamily="34" charset="0"/>
              </a:rPr>
            </a:br>
            <a:r>
              <a:rPr lang="fr-FR" sz="3200">
                <a:latin typeface="Arial" panose="020B0604020202020204" pitchFamily="34" charset="0"/>
                <a:cs typeface="Arial" panose="020B0604020202020204" pitchFamily="34" charset="0"/>
              </a:rPr>
              <a:t>- Antonin </a:t>
            </a:r>
            <a:r>
              <a:rPr lang="fr-FR" sz="3200" err="1">
                <a:latin typeface="Arial" panose="020B0604020202020204" pitchFamily="34" charset="0"/>
                <a:cs typeface="Arial" panose="020B0604020202020204" pitchFamily="34" charset="0"/>
              </a:rPr>
              <a:t>Chateigner</a:t>
            </a:r>
            <a:r>
              <a:rPr lang="fr-FR" sz="3200">
                <a:latin typeface="Arial" panose="020B0604020202020204" pitchFamily="34" charset="0"/>
                <a:cs typeface="Arial" panose="020B0604020202020204" pitchFamily="34" charset="0"/>
              </a:rPr>
              <a:t> : DEV</a:t>
            </a:r>
            <a:br>
              <a:rPr lang="fr-FR" sz="3200">
                <a:latin typeface="Arial" panose="020B0604020202020204" pitchFamily="34" charset="0"/>
                <a:cs typeface="Arial" panose="020B0604020202020204" pitchFamily="34" charset="0"/>
              </a:rPr>
            </a:br>
            <a:r>
              <a:rPr lang="fr-FR" sz="3200">
                <a:latin typeface="Arial" panose="020B0604020202020204" pitchFamily="34" charset="0"/>
                <a:cs typeface="Arial" panose="020B0604020202020204" pitchFamily="34" charset="0"/>
              </a:rPr>
              <a:t>- Alix Banda : OPS</a:t>
            </a:r>
          </a:p>
        </p:txBody>
      </p:sp>
      <p:pic>
        <p:nvPicPr>
          <p:cNvPr id="20" name="Picture 3" descr="Une courbe numérique de marché boursier">
            <a:extLst>
              <a:ext uri="{FF2B5EF4-FFF2-40B4-BE49-F238E27FC236}">
                <a16:creationId xmlns:a16="http://schemas.microsoft.com/office/drawing/2014/main" id="{C56A0E47-EB81-451E-A4A7-323D78BFD11A}"/>
              </a:ext>
            </a:extLst>
          </p:cNvPr>
          <p:cNvPicPr>
            <a:picLocks noChangeAspect="1"/>
          </p:cNvPicPr>
          <p:nvPr/>
        </p:nvPicPr>
        <p:blipFill rotWithShape="1">
          <a:blip r:embed="rId2"/>
          <a:srcRect l="38342" r="8069" b="-1"/>
          <a:stretch/>
        </p:blipFill>
        <p:spPr>
          <a:xfrm>
            <a:off x="20" y="10"/>
            <a:ext cx="5404493" cy="6857990"/>
          </a:xfrm>
          <a:prstGeom prst="rect">
            <a:avLst/>
          </a:prstGeom>
        </p:spPr>
      </p:pic>
    </p:spTree>
    <p:extLst>
      <p:ext uri="{BB962C8B-B14F-4D97-AF65-F5344CB8AC3E}">
        <p14:creationId xmlns:p14="http://schemas.microsoft.com/office/powerpoint/2010/main" val="3107596659"/>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3940923" y="0"/>
            <a:ext cx="4139467"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4) VM SRVWEB (172.16.10.30/24)</a:t>
            </a:r>
          </a:p>
        </p:txBody>
      </p:sp>
      <p:pic>
        <p:nvPicPr>
          <p:cNvPr id="2" name="Image 1">
            <a:extLst>
              <a:ext uri="{FF2B5EF4-FFF2-40B4-BE49-F238E27FC236}">
                <a16:creationId xmlns:a16="http://schemas.microsoft.com/office/drawing/2014/main" id="{ED30F82B-2E0A-6941-96F4-FF4447943AB6}"/>
              </a:ext>
            </a:extLst>
          </p:cNvPr>
          <p:cNvPicPr>
            <a:picLocks noChangeAspect="1"/>
          </p:cNvPicPr>
          <p:nvPr/>
        </p:nvPicPr>
        <p:blipFill>
          <a:blip r:embed="rId4"/>
          <a:stretch>
            <a:fillRect/>
          </a:stretch>
        </p:blipFill>
        <p:spPr>
          <a:xfrm>
            <a:off x="0" y="355482"/>
            <a:ext cx="8942832" cy="6147036"/>
          </a:xfrm>
          <a:prstGeom prst="rect">
            <a:avLst/>
          </a:prstGeom>
        </p:spPr>
      </p:pic>
      <p:sp>
        <p:nvSpPr>
          <p:cNvPr id="5" name="ZoneTexte 4">
            <a:extLst>
              <a:ext uri="{FF2B5EF4-FFF2-40B4-BE49-F238E27FC236}">
                <a16:creationId xmlns:a16="http://schemas.microsoft.com/office/drawing/2014/main" id="{A93166E0-5206-174A-9CF5-4E05CF4D64C6}"/>
              </a:ext>
            </a:extLst>
          </p:cNvPr>
          <p:cNvSpPr txBox="1"/>
          <p:nvPr/>
        </p:nvSpPr>
        <p:spPr>
          <a:xfrm>
            <a:off x="9170847" y="1529066"/>
            <a:ext cx="2582758" cy="646331"/>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Fichier de configuration</a:t>
            </a:r>
          </a:p>
          <a:p>
            <a:r>
              <a:rPr lang="fr-FR">
                <a:latin typeface="Arial" panose="020B0604020202020204" pitchFamily="34" charset="0"/>
                <a:cs typeface="Arial" panose="020B0604020202020204" pitchFamily="34" charset="0"/>
              </a:rPr>
              <a:t>pour les </a:t>
            </a:r>
            <a:r>
              <a:rPr lang="fr-FR" err="1">
                <a:latin typeface="Arial" panose="020B0604020202020204" pitchFamily="34" charset="0"/>
                <a:cs typeface="Arial" panose="020B0604020202020204" pitchFamily="34" charset="0"/>
              </a:rPr>
              <a:t>VirtualHosts</a:t>
            </a:r>
            <a:endParaRPr 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1876471"/>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33389" y="47135"/>
            <a:ext cx="4139467"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4) VM SRVWEB (172.16.10.30/24)</a:t>
            </a:r>
          </a:p>
        </p:txBody>
      </p:sp>
      <p:pic>
        <p:nvPicPr>
          <p:cNvPr id="6" name="Image 5">
            <a:extLst>
              <a:ext uri="{FF2B5EF4-FFF2-40B4-BE49-F238E27FC236}">
                <a16:creationId xmlns:a16="http://schemas.microsoft.com/office/drawing/2014/main" id="{C2F7706D-2156-0048-864D-0CA11D7A34BB}"/>
              </a:ext>
            </a:extLst>
          </p:cNvPr>
          <p:cNvPicPr>
            <a:picLocks noChangeAspect="1"/>
          </p:cNvPicPr>
          <p:nvPr/>
        </p:nvPicPr>
        <p:blipFill>
          <a:blip r:embed="rId4"/>
          <a:stretch>
            <a:fillRect/>
          </a:stretch>
        </p:blipFill>
        <p:spPr>
          <a:xfrm>
            <a:off x="125080" y="1113568"/>
            <a:ext cx="5717806" cy="3806952"/>
          </a:xfrm>
          <a:prstGeom prst="rect">
            <a:avLst/>
          </a:prstGeom>
        </p:spPr>
      </p:pic>
      <p:pic>
        <p:nvPicPr>
          <p:cNvPr id="7" name="Image 6">
            <a:extLst>
              <a:ext uri="{FF2B5EF4-FFF2-40B4-BE49-F238E27FC236}">
                <a16:creationId xmlns:a16="http://schemas.microsoft.com/office/drawing/2014/main" id="{D0CD5855-B188-C44F-9332-CA496CA8AE21}"/>
              </a:ext>
            </a:extLst>
          </p:cNvPr>
          <p:cNvPicPr>
            <a:picLocks noChangeAspect="1"/>
          </p:cNvPicPr>
          <p:nvPr/>
        </p:nvPicPr>
        <p:blipFill>
          <a:blip r:embed="rId5"/>
          <a:stretch>
            <a:fillRect/>
          </a:stretch>
        </p:blipFill>
        <p:spPr>
          <a:xfrm>
            <a:off x="6096000" y="1113568"/>
            <a:ext cx="5924110" cy="3806953"/>
          </a:xfrm>
          <a:prstGeom prst="rect">
            <a:avLst/>
          </a:prstGeom>
        </p:spPr>
      </p:pic>
      <p:sp>
        <p:nvSpPr>
          <p:cNvPr id="8" name="ZoneTexte 7">
            <a:extLst>
              <a:ext uri="{FF2B5EF4-FFF2-40B4-BE49-F238E27FC236}">
                <a16:creationId xmlns:a16="http://schemas.microsoft.com/office/drawing/2014/main" id="{3B7696C8-B3E9-B142-B0FB-2D212C0D3664}"/>
              </a:ext>
            </a:extLst>
          </p:cNvPr>
          <p:cNvSpPr txBox="1"/>
          <p:nvPr/>
        </p:nvSpPr>
        <p:spPr>
          <a:xfrm>
            <a:off x="1737360" y="5266944"/>
            <a:ext cx="2664512" cy="400110"/>
          </a:xfrm>
          <a:prstGeom prst="rect">
            <a:avLst/>
          </a:prstGeom>
          <a:noFill/>
        </p:spPr>
        <p:txBody>
          <a:bodyPr wrap="none" lIns="91440" tIns="45720" rIns="91440" bIns="45720" rtlCol="0" anchor="t">
            <a:spAutoFit/>
          </a:bodyPr>
          <a:lstStyle/>
          <a:p>
            <a:r>
              <a:rPr lang="fr-FR" sz="2000">
                <a:latin typeface="Arial" panose="020B0604020202020204" pitchFamily="34" charset="0"/>
                <a:cs typeface="Arial" panose="020B0604020202020204" pitchFamily="34" charset="0"/>
              </a:rPr>
              <a:t>Site web 1: </a:t>
            </a:r>
            <a:r>
              <a:rPr lang="fr-FR" sz="2000" err="1">
                <a:latin typeface="Arial" panose="020B0604020202020204" pitchFamily="34" charset="0"/>
                <a:cs typeface="Arial" panose="020B0604020202020204" pitchFamily="34" charset="0"/>
              </a:rPr>
              <a:t>Nextcloud</a:t>
            </a:r>
            <a:endParaRPr lang="fr-FR" sz="2000">
              <a:latin typeface="Arial" panose="020B060402020202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2A6D518E-3394-2745-8321-2F0AF6199169}"/>
              </a:ext>
            </a:extLst>
          </p:cNvPr>
          <p:cNvSpPr txBox="1"/>
          <p:nvPr/>
        </p:nvSpPr>
        <p:spPr>
          <a:xfrm>
            <a:off x="7745726" y="5266944"/>
            <a:ext cx="2850460"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Site web 2 : p4g1diiage</a:t>
            </a:r>
          </a:p>
        </p:txBody>
      </p:sp>
    </p:spTree>
    <p:extLst>
      <p:ext uri="{BB962C8B-B14F-4D97-AF65-F5344CB8AC3E}">
        <p14:creationId xmlns:p14="http://schemas.microsoft.com/office/powerpoint/2010/main" val="1221392882"/>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42816" y="56562"/>
            <a:ext cx="4364080"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5) VM SRVSAVE (192.168.10.20/24)</a:t>
            </a:r>
          </a:p>
        </p:txBody>
      </p:sp>
      <p:pic>
        <p:nvPicPr>
          <p:cNvPr id="2" name="Image 1">
            <a:extLst>
              <a:ext uri="{FF2B5EF4-FFF2-40B4-BE49-F238E27FC236}">
                <a16:creationId xmlns:a16="http://schemas.microsoft.com/office/drawing/2014/main" id="{491A60B0-440E-CF42-9F13-94B277C1383D}"/>
              </a:ext>
            </a:extLst>
          </p:cNvPr>
          <p:cNvPicPr>
            <a:picLocks noChangeAspect="1"/>
          </p:cNvPicPr>
          <p:nvPr/>
        </p:nvPicPr>
        <p:blipFill>
          <a:blip r:embed="rId4"/>
          <a:stretch>
            <a:fillRect/>
          </a:stretch>
        </p:blipFill>
        <p:spPr>
          <a:xfrm>
            <a:off x="588682" y="832104"/>
            <a:ext cx="3654134" cy="2998724"/>
          </a:xfrm>
          <a:prstGeom prst="rect">
            <a:avLst/>
          </a:prstGeom>
        </p:spPr>
      </p:pic>
      <p:sp>
        <p:nvSpPr>
          <p:cNvPr id="5" name="ZoneTexte 4">
            <a:extLst>
              <a:ext uri="{FF2B5EF4-FFF2-40B4-BE49-F238E27FC236}">
                <a16:creationId xmlns:a16="http://schemas.microsoft.com/office/drawing/2014/main" id="{0A2AAE38-79C4-4A48-BACA-1716D6FE9F4B}"/>
              </a:ext>
            </a:extLst>
          </p:cNvPr>
          <p:cNvSpPr txBox="1"/>
          <p:nvPr/>
        </p:nvSpPr>
        <p:spPr>
          <a:xfrm>
            <a:off x="923544" y="4224528"/>
            <a:ext cx="2007922" cy="369332"/>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 script: projet4.sh</a:t>
            </a:r>
          </a:p>
        </p:txBody>
      </p:sp>
      <p:pic>
        <p:nvPicPr>
          <p:cNvPr id="10" name="Image 9">
            <a:extLst>
              <a:ext uri="{FF2B5EF4-FFF2-40B4-BE49-F238E27FC236}">
                <a16:creationId xmlns:a16="http://schemas.microsoft.com/office/drawing/2014/main" id="{1BF0C71D-768D-164B-BB57-73C6D9A6E6E4}"/>
              </a:ext>
            </a:extLst>
          </p:cNvPr>
          <p:cNvPicPr>
            <a:picLocks noChangeAspect="1"/>
          </p:cNvPicPr>
          <p:nvPr/>
        </p:nvPicPr>
        <p:blipFill>
          <a:blip r:embed="rId5"/>
          <a:stretch>
            <a:fillRect/>
          </a:stretch>
        </p:blipFill>
        <p:spPr>
          <a:xfrm>
            <a:off x="4420280" y="832104"/>
            <a:ext cx="7594256" cy="1160780"/>
          </a:xfrm>
          <a:prstGeom prst="rect">
            <a:avLst/>
          </a:prstGeom>
        </p:spPr>
      </p:pic>
      <p:sp>
        <p:nvSpPr>
          <p:cNvPr id="11" name="ZoneTexte 10">
            <a:extLst>
              <a:ext uri="{FF2B5EF4-FFF2-40B4-BE49-F238E27FC236}">
                <a16:creationId xmlns:a16="http://schemas.microsoft.com/office/drawing/2014/main" id="{4ECA87AB-B1FE-E348-9B5D-21B1DB053FB2}"/>
              </a:ext>
            </a:extLst>
          </p:cNvPr>
          <p:cNvSpPr txBox="1"/>
          <p:nvPr/>
        </p:nvSpPr>
        <p:spPr>
          <a:xfrm>
            <a:off x="6204025" y="2080752"/>
            <a:ext cx="3164649" cy="369332"/>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script save.sh : fonction </a:t>
            </a:r>
            <a:r>
              <a:rPr lang="fr-FR" err="1">
                <a:latin typeface="Arial" panose="020B0604020202020204" pitchFamily="34" charset="0"/>
                <a:cs typeface="Arial" panose="020B0604020202020204" pitchFamily="34" charset="0"/>
              </a:rPr>
              <a:t>save</a:t>
            </a:r>
            <a:endParaRPr lang="fr-FR">
              <a:latin typeface="Arial" panose="020B0604020202020204" pitchFamily="34" charset="0"/>
              <a:cs typeface="Arial" panose="020B0604020202020204" pitchFamily="34" charset="0"/>
            </a:endParaRPr>
          </a:p>
        </p:txBody>
      </p:sp>
      <p:pic>
        <p:nvPicPr>
          <p:cNvPr id="12" name="Image 11">
            <a:extLst>
              <a:ext uri="{FF2B5EF4-FFF2-40B4-BE49-F238E27FC236}">
                <a16:creationId xmlns:a16="http://schemas.microsoft.com/office/drawing/2014/main" id="{D51BE562-28E0-424C-9E4B-D4AFBD171C60}"/>
              </a:ext>
            </a:extLst>
          </p:cNvPr>
          <p:cNvPicPr>
            <a:picLocks noChangeAspect="1"/>
          </p:cNvPicPr>
          <p:nvPr/>
        </p:nvPicPr>
        <p:blipFill>
          <a:blip r:embed="rId6"/>
          <a:stretch>
            <a:fillRect/>
          </a:stretch>
        </p:blipFill>
        <p:spPr>
          <a:xfrm>
            <a:off x="4466000" y="2537952"/>
            <a:ext cx="6208522" cy="953892"/>
          </a:xfrm>
          <a:prstGeom prst="rect">
            <a:avLst/>
          </a:prstGeom>
        </p:spPr>
      </p:pic>
      <p:sp>
        <p:nvSpPr>
          <p:cNvPr id="13" name="ZoneTexte 12">
            <a:extLst>
              <a:ext uri="{FF2B5EF4-FFF2-40B4-BE49-F238E27FC236}">
                <a16:creationId xmlns:a16="http://schemas.microsoft.com/office/drawing/2014/main" id="{2864D94C-EC05-EF4E-9DF4-0CE9444BB1C0}"/>
              </a:ext>
            </a:extLst>
          </p:cNvPr>
          <p:cNvSpPr txBox="1"/>
          <p:nvPr/>
        </p:nvSpPr>
        <p:spPr>
          <a:xfrm>
            <a:off x="5431536" y="3566834"/>
            <a:ext cx="3728778" cy="369332"/>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script restaur.sh : fonction </a:t>
            </a:r>
            <a:r>
              <a:rPr lang="fr-FR" err="1">
                <a:latin typeface="Arial" panose="020B0604020202020204" pitchFamily="34" charset="0"/>
                <a:cs typeface="Arial" panose="020B0604020202020204" pitchFamily="34" charset="0"/>
              </a:rPr>
              <a:t>restaur</a:t>
            </a:r>
            <a:r>
              <a:rPr lang="fr-FR">
                <a:latin typeface="Arial" panose="020B0604020202020204" pitchFamily="34" charset="0"/>
                <a:cs typeface="Arial" panose="020B0604020202020204" pitchFamily="34" charset="0"/>
              </a:rPr>
              <a:t> </a:t>
            </a:r>
          </a:p>
        </p:txBody>
      </p:sp>
      <p:pic>
        <p:nvPicPr>
          <p:cNvPr id="14" name="Image 13">
            <a:extLst>
              <a:ext uri="{FF2B5EF4-FFF2-40B4-BE49-F238E27FC236}">
                <a16:creationId xmlns:a16="http://schemas.microsoft.com/office/drawing/2014/main" id="{24850A32-3B07-FD49-8301-6FEB88CC1EB1}"/>
              </a:ext>
            </a:extLst>
          </p:cNvPr>
          <p:cNvPicPr>
            <a:picLocks noChangeAspect="1"/>
          </p:cNvPicPr>
          <p:nvPr/>
        </p:nvPicPr>
        <p:blipFill>
          <a:blip r:embed="rId7"/>
          <a:stretch>
            <a:fillRect/>
          </a:stretch>
        </p:blipFill>
        <p:spPr>
          <a:xfrm>
            <a:off x="4453808" y="3971999"/>
            <a:ext cx="7124954" cy="2053897"/>
          </a:xfrm>
          <a:prstGeom prst="rect">
            <a:avLst/>
          </a:prstGeom>
        </p:spPr>
      </p:pic>
      <p:sp>
        <p:nvSpPr>
          <p:cNvPr id="15" name="ZoneTexte 14">
            <a:extLst>
              <a:ext uri="{FF2B5EF4-FFF2-40B4-BE49-F238E27FC236}">
                <a16:creationId xmlns:a16="http://schemas.microsoft.com/office/drawing/2014/main" id="{BC89A56C-193A-C24C-B583-C63A106E89C3}"/>
              </a:ext>
            </a:extLst>
          </p:cNvPr>
          <p:cNvSpPr txBox="1"/>
          <p:nvPr/>
        </p:nvSpPr>
        <p:spPr>
          <a:xfrm>
            <a:off x="5157216" y="6245352"/>
            <a:ext cx="3514616" cy="369332"/>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script deploy.sh : fonction </a:t>
            </a:r>
            <a:r>
              <a:rPr lang="fr-FR" err="1">
                <a:latin typeface="Arial" panose="020B0604020202020204" pitchFamily="34" charset="0"/>
                <a:cs typeface="Arial" panose="020B0604020202020204" pitchFamily="34" charset="0"/>
              </a:rPr>
              <a:t>deploy</a:t>
            </a:r>
            <a:endParaRPr lang="fr-F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343576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42816" y="0"/>
            <a:ext cx="4364080"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5) VM SRVSAVE (192.168.10.20/24)</a:t>
            </a:r>
          </a:p>
        </p:txBody>
      </p:sp>
      <p:pic>
        <p:nvPicPr>
          <p:cNvPr id="6" name="Image 5">
            <a:extLst>
              <a:ext uri="{FF2B5EF4-FFF2-40B4-BE49-F238E27FC236}">
                <a16:creationId xmlns:a16="http://schemas.microsoft.com/office/drawing/2014/main" id="{CB205E89-BD83-4C47-81B5-10B2E2B34D91}"/>
              </a:ext>
            </a:extLst>
          </p:cNvPr>
          <p:cNvPicPr>
            <a:picLocks noChangeAspect="1"/>
          </p:cNvPicPr>
          <p:nvPr/>
        </p:nvPicPr>
        <p:blipFill>
          <a:blip r:embed="rId4"/>
          <a:stretch>
            <a:fillRect/>
          </a:stretch>
        </p:blipFill>
        <p:spPr>
          <a:xfrm>
            <a:off x="355419" y="440548"/>
            <a:ext cx="4037472" cy="6271148"/>
          </a:xfrm>
          <a:prstGeom prst="rect">
            <a:avLst/>
          </a:prstGeom>
        </p:spPr>
      </p:pic>
      <p:sp>
        <p:nvSpPr>
          <p:cNvPr id="7" name="ZoneTexte 6">
            <a:extLst>
              <a:ext uri="{FF2B5EF4-FFF2-40B4-BE49-F238E27FC236}">
                <a16:creationId xmlns:a16="http://schemas.microsoft.com/office/drawing/2014/main" id="{CBC2B226-7CC0-1B49-A8B9-AD96E174F993}"/>
              </a:ext>
            </a:extLst>
          </p:cNvPr>
          <p:cNvSpPr txBox="1"/>
          <p:nvPr/>
        </p:nvSpPr>
        <p:spPr>
          <a:xfrm>
            <a:off x="4756578" y="2361938"/>
            <a:ext cx="7361502"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Création d’un LVM pour le stockage des sauvegardes des BDD</a:t>
            </a:r>
          </a:p>
        </p:txBody>
      </p:sp>
    </p:spTree>
    <p:extLst>
      <p:ext uri="{BB962C8B-B14F-4D97-AF65-F5344CB8AC3E}">
        <p14:creationId xmlns:p14="http://schemas.microsoft.com/office/powerpoint/2010/main" val="454789420"/>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42816" y="0"/>
            <a:ext cx="4364080"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5) VM SRVSAVE (192.168.10.20/24)</a:t>
            </a:r>
          </a:p>
        </p:txBody>
      </p:sp>
      <p:pic>
        <p:nvPicPr>
          <p:cNvPr id="6" name="Image 5">
            <a:extLst>
              <a:ext uri="{FF2B5EF4-FFF2-40B4-BE49-F238E27FC236}">
                <a16:creationId xmlns:a16="http://schemas.microsoft.com/office/drawing/2014/main" id="{DEAE73A7-70DD-9F42-A445-A15E64F7DFC1}"/>
              </a:ext>
            </a:extLst>
          </p:cNvPr>
          <p:cNvPicPr>
            <a:picLocks noChangeAspect="1"/>
          </p:cNvPicPr>
          <p:nvPr/>
        </p:nvPicPr>
        <p:blipFill>
          <a:blip r:embed="rId4"/>
          <a:stretch>
            <a:fillRect/>
          </a:stretch>
        </p:blipFill>
        <p:spPr>
          <a:xfrm>
            <a:off x="917577" y="943247"/>
            <a:ext cx="10395167" cy="3647608"/>
          </a:xfrm>
          <a:prstGeom prst="rect">
            <a:avLst/>
          </a:prstGeom>
        </p:spPr>
      </p:pic>
      <p:sp>
        <p:nvSpPr>
          <p:cNvPr id="7" name="ZoneTexte 6">
            <a:extLst>
              <a:ext uri="{FF2B5EF4-FFF2-40B4-BE49-F238E27FC236}">
                <a16:creationId xmlns:a16="http://schemas.microsoft.com/office/drawing/2014/main" id="{CFC66B2E-7661-5849-8D30-C6D28D36179C}"/>
              </a:ext>
            </a:extLst>
          </p:cNvPr>
          <p:cNvSpPr txBox="1"/>
          <p:nvPr/>
        </p:nvSpPr>
        <p:spPr>
          <a:xfrm>
            <a:off x="3640726" y="5146862"/>
            <a:ext cx="4542269" cy="369332"/>
          </a:xfrm>
          <a:prstGeom prst="rect">
            <a:avLst/>
          </a:prstGeom>
          <a:noFill/>
        </p:spPr>
        <p:txBody>
          <a:bodyPr wrap="none" lIns="91440" tIns="45720" rIns="91440" bIns="45720" rtlCol="0" anchor="t">
            <a:spAutoFit/>
          </a:bodyPr>
          <a:lstStyle/>
          <a:p>
            <a:r>
              <a:rPr lang="fr-FR">
                <a:latin typeface="Arial" panose="020B0604020202020204" pitchFamily="34" charset="0"/>
                <a:cs typeface="Arial" panose="020B0604020202020204" pitchFamily="34" charset="0"/>
              </a:rPr>
              <a:t>Planificateur des tâches </a:t>
            </a:r>
            <a:r>
              <a:rPr lang="fr-FR" err="1">
                <a:latin typeface="Arial" panose="020B0604020202020204" pitchFamily="34" charset="0"/>
                <a:cs typeface="Arial" panose="020B0604020202020204" pitchFamily="34" charset="0"/>
              </a:rPr>
              <a:t>cron</a:t>
            </a:r>
            <a:r>
              <a:rPr lang="fr-FR">
                <a:latin typeface="Arial" panose="020B0604020202020204" pitchFamily="34" charset="0"/>
                <a:cs typeface="Arial" panose="020B0604020202020204" pitchFamily="34" charset="0"/>
              </a:rPr>
              <a:t> : sauvegarde</a:t>
            </a:r>
          </a:p>
        </p:txBody>
      </p:sp>
    </p:spTree>
    <p:extLst>
      <p:ext uri="{BB962C8B-B14F-4D97-AF65-F5344CB8AC3E}">
        <p14:creationId xmlns:p14="http://schemas.microsoft.com/office/powerpoint/2010/main" val="3464853626"/>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42816" y="0"/>
            <a:ext cx="4610749"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6) VM SRVZABBIX (192.168.10.50/24)</a:t>
            </a:r>
          </a:p>
        </p:txBody>
      </p:sp>
      <p:pic>
        <p:nvPicPr>
          <p:cNvPr id="8" name="Image 7">
            <a:extLst>
              <a:ext uri="{FF2B5EF4-FFF2-40B4-BE49-F238E27FC236}">
                <a16:creationId xmlns:a16="http://schemas.microsoft.com/office/drawing/2014/main" id="{BE72E34D-6E4A-EF46-BD40-2BC5BAC366CE}"/>
              </a:ext>
            </a:extLst>
          </p:cNvPr>
          <p:cNvPicPr>
            <a:picLocks noChangeAspect="1"/>
          </p:cNvPicPr>
          <p:nvPr/>
        </p:nvPicPr>
        <p:blipFill>
          <a:blip r:embed="rId4"/>
          <a:stretch>
            <a:fillRect/>
          </a:stretch>
        </p:blipFill>
        <p:spPr>
          <a:xfrm>
            <a:off x="56562" y="369332"/>
            <a:ext cx="11013986" cy="6272372"/>
          </a:xfrm>
          <a:prstGeom prst="rect">
            <a:avLst/>
          </a:prstGeom>
        </p:spPr>
      </p:pic>
      <p:sp>
        <p:nvSpPr>
          <p:cNvPr id="9" name="ZoneTexte 8">
            <a:extLst>
              <a:ext uri="{FF2B5EF4-FFF2-40B4-BE49-F238E27FC236}">
                <a16:creationId xmlns:a16="http://schemas.microsoft.com/office/drawing/2014/main" id="{054708F5-5109-F746-BB62-64AFB2AF1FC5}"/>
              </a:ext>
            </a:extLst>
          </p:cNvPr>
          <p:cNvSpPr txBox="1"/>
          <p:nvPr/>
        </p:nvSpPr>
        <p:spPr>
          <a:xfrm>
            <a:off x="11013986" y="928902"/>
            <a:ext cx="1068434" cy="923330"/>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Tableau </a:t>
            </a:r>
          </a:p>
          <a:p>
            <a:r>
              <a:rPr lang="fr-FR">
                <a:latin typeface="Arial" panose="020B0604020202020204" pitchFamily="34" charset="0"/>
                <a:cs typeface="Arial" panose="020B0604020202020204" pitchFamily="34" charset="0"/>
              </a:rPr>
              <a:t>de bord</a:t>
            </a:r>
          </a:p>
          <a:p>
            <a:r>
              <a:rPr lang="fr-FR">
                <a:latin typeface="Arial" panose="020B0604020202020204" pitchFamily="34" charset="0"/>
                <a:cs typeface="Arial" panose="020B0604020202020204" pitchFamily="34" charset="0"/>
              </a:rPr>
              <a:t> Zabbix</a:t>
            </a:r>
          </a:p>
        </p:txBody>
      </p:sp>
    </p:spTree>
    <p:extLst>
      <p:ext uri="{BB962C8B-B14F-4D97-AF65-F5344CB8AC3E}">
        <p14:creationId xmlns:p14="http://schemas.microsoft.com/office/powerpoint/2010/main" val="228217028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42816" y="0"/>
            <a:ext cx="4610749"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6) VM SRVZABBIX (192.168.10.50/24)</a:t>
            </a:r>
          </a:p>
        </p:txBody>
      </p:sp>
      <p:pic>
        <p:nvPicPr>
          <p:cNvPr id="2" name="Image 1">
            <a:extLst>
              <a:ext uri="{FF2B5EF4-FFF2-40B4-BE49-F238E27FC236}">
                <a16:creationId xmlns:a16="http://schemas.microsoft.com/office/drawing/2014/main" id="{E58C3DBC-5FF3-A54C-B88B-C081FE07EE4B}"/>
              </a:ext>
            </a:extLst>
          </p:cNvPr>
          <p:cNvPicPr>
            <a:picLocks noChangeAspect="1"/>
          </p:cNvPicPr>
          <p:nvPr/>
        </p:nvPicPr>
        <p:blipFill>
          <a:blip r:embed="rId4"/>
          <a:stretch>
            <a:fillRect/>
          </a:stretch>
        </p:blipFill>
        <p:spPr>
          <a:xfrm>
            <a:off x="0" y="415572"/>
            <a:ext cx="12192000" cy="2873319"/>
          </a:xfrm>
          <a:prstGeom prst="rect">
            <a:avLst/>
          </a:prstGeom>
        </p:spPr>
      </p:pic>
      <p:pic>
        <p:nvPicPr>
          <p:cNvPr id="5" name="Image 4">
            <a:extLst>
              <a:ext uri="{FF2B5EF4-FFF2-40B4-BE49-F238E27FC236}">
                <a16:creationId xmlns:a16="http://schemas.microsoft.com/office/drawing/2014/main" id="{18DF5E0F-E7BA-9B42-BFB1-F466598F946E}"/>
              </a:ext>
            </a:extLst>
          </p:cNvPr>
          <p:cNvPicPr>
            <a:picLocks noChangeAspect="1"/>
          </p:cNvPicPr>
          <p:nvPr/>
        </p:nvPicPr>
        <p:blipFill>
          <a:blip r:embed="rId5"/>
          <a:stretch>
            <a:fillRect/>
          </a:stretch>
        </p:blipFill>
        <p:spPr>
          <a:xfrm>
            <a:off x="0" y="3342591"/>
            <a:ext cx="8082337" cy="3461708"/>
          </a:xfrm>
          <a:prstGeom prst="rect">
            <a:avLst/>
          </a:prstGeom>
        </p:spPr>
      </p:pic>
      <p:sp>
        <p:nvSpPr>
          <p:cNvPr id="6" name="ZoneTexte 5">
            <a:extLst>
              <a:ext uri="{FF2B5EF4-FFF2-40B4-BE49-F238E27FC236}">
                <a16:creationId xmlns:a16="http://schemas.microsoft.com/office/drawing/2014/main" id="{7D813C01-E03F-D544-BAD9-DBD063F02159}"/>
              </a:ext>
            </a:extLst>
          </p:cNvPr>
          <p:cNvSpPr txBox="1"/>
          <p:nvPr/>
        </p:nvSpPr>
        <p:spPr>
          <a:xfrm>
            <a:off x="8082337" y="4232953"/>
            <a:ext cx="3708451" cy="646331"/>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Exemple de graphiques de</a:t>
            </a:r>
          </a:p>
          <a:p>
            <a:r>
              <a:rPr lang="fr-FR">
                <a:latin typeface="Arial" panose="020B0604020202020204" pitchFamily="34" charset="0"/>
                <a:cs typeface="Arial" panose="020B0604020202020204" pitchFamily="34" charset="0"/>
              </a:rPr>
              <a:t>supervision pour l’hôte SRVPROD</a:t>
            </a:r>
          </a:p>
        </p:txBody>
      </p:sp>
    </p:spTree>
    <p:extLst>
      <p:ext uri="{BB962C8B-B14F-4D97-AF65-F5344CB8AC3E}">
        <p14:creationId xmlns:p14="http://schemas.microsoft.com/office/powerpoint/2010/main" val="208867879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42816" y="0"/>
            <a:ext cx="3605859"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 7) VM SRVAD (10.4.10.1/16) </a:t>
            </a:r>
          </a:p>
        </p:txBody>
      </p:sp>
      <p:pic>
        <p:nvPicPr>
          <p:cNvPr id="2" name="Image 1">
            <a:extLst>
              <a:ext uri="{FF2B5EF4-FFF2-40B4-BE49-F238E27FC236}">
                <a16:creationId xmlns:a16="http://schemas.microsoft.com/office/drawing/2014/main" id="{46AE29AD-639B-F64A-A638-41394E7569F8}"/>
              </a:ext>
            </a:extLst>
          </p:cNvPr>
          <p:cNvPicPr>
            <a:picLocks noChangeAspect="1"/>
          </p:cNvPicPr>
          <p:nvPr/>
        </p:nvPicPr>
        <p:blipFill>
          <a:blip r:embed="rId4"/>
          <a:stretch>
            <a:fillRect/>
          </a:stretch>
        </p:blipFill>
        <p:spPr>
          <a:xfrm>
            <a:off x="91440" y="396248"/>
            <a:ext cx="9981902" cy="6086848"/>
          </a:xfrm>
          <a:prstGeom prst="rect">
            <a:avLst/>
          </a:prstGeom>
        </p:spPr>
      </p:pic>
      <p:sp>
        <p:nvSpPr>
          <p:cNvPr id="5" name="ZoneTexte 4">
            <a:extLst>
              <a:ext uri="{FF2B5EF4-FFF2-40B4-BE49-F238E27FC236}">
                <a16:creationId xmlns:a16="http://schemas.microsoft.com/office/drawing/2014/main" id="{4F75E7AD-6693-E448-9F9C-54E449587649}"/>
              </a:ext>
            </a:extLst>
          </p:cNvPr>
          <p:cNvSpPr txBox="1"/>
          <p:nvPr/>
        </p:nvSpPr>
        <p:spPr>
          <a:xfrm>
            <a:off x="10236908" y="2606040"/>
            <a:ext cx="1863652" cy="923330"/>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Utilisateurs et </a:t>
            </a:r>
          </a:p>
          <a:p>
            <a:r>
              <a:rPr lang="fr-FR">
                <a:latin typeface="Arial" panose="020B0604020202020204" pitchFamily="34" charset="0"/>
                <a:cs typeface="Arial" panose="020B0604020202020204" pitchFamily="34" charset="0"/>
              </a:rPr>
              <a:t>ordinateur </a:t>
            </a:r>
          </a:p>
          <a:p>
            <a:r>
              <a:rPr lang="fr-FR">
                <a:latin typeface="Arial" panose="020B0604020202020204" pitchFamily="34" charset="0"/>
                <a:cs typeface="Arial" panose="020B0604020202020204" pitchFamily="34" charset="0"/>
              </a:rPr>
              <a:t>Active Directory</a:t>
            </a:r>
          </a:p>
        </p:txBody>
      </p:sp>
    </p:spTree>
    <p:extLst>
      <p:ext uri="{BB962C8B-B14F-4D97-AF65-F5344CB8AC3E}">
        <p14:creationId xmlns:p14="http://schemas.microsoft.com/office/powerpoint/2010/main" val="142475583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42816" y="0"/>
            <a:ext cx="3605859"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 7) VM SRVAD (10.4.10.1/16) </a:t>
            </a:r>
          </a:p>
        </p:txBody>
      </p:sp>
      <p:sp>
        <p:nvSpPr>
          <p:cNvPr id="5" name="ZoneTexte 4">
            <a:extLst>
              <a:ext uri="{FF2B5EF4-FFF2-40B4-BE49-F238E27FC236}">
                <a16:creationId xmlns:a16="http://schemas.microsoft.com/office/drawing/2014/main" id="{4F75E7AD-6693-E448-9F9C-54E449587649}"/>
              </a:ext>
            </a:extLst>
          </p:cNvPr>
          <p:cNvSpPr txBox="1"/>
          <p:nvPr/>
        </p:nvSpPr>
        <p:spPr>
          <a:xfrm>
            <a:off x="10236908" y="2606040"/>
            <a:ext cx="1863652" cy="646331"/>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DNS </a:t>
            </a:r>
          </a:p>
          <a:p>
            <a:r>
              <a:rPr lang="fr-FR">
                <a:latin typeface="Arial" panose="020B0604020202020204" pitchFamily="34" charset="0"/>
                <a:cs typeface="Arial" panose="020B0604020202020204" pitchFamily="34" charset="0"/>
              </a:rPr>
              <a:t>Active Directory</a:t>
            </a:r>
          </a:p>
        </p:txBody>
      </p:sp>
      <p:pic>
        <p:nvPicPr>
          <p:cNvPr id="6" name="Image 5">
            <a:extLst>
              <a:ext uri="{FF2B5EF4-FFF2-40B4-BE49-F238E27FC236}">
                <a16:creationId xmlns:a16="http://schemas.microsoft.com/office/drawing/2014/main" id="{F837E13B-35AB-CC42-A0A3-83DF70A31FCA}"/>
              </a:ext>
            </a:extLst>
          </p:cNvPr>
          <p:cNvPicPr>
            <a:picLocks noChangeAspect="1"/>
          </p:cNvPicPr>
          <p:nvPr/>
        </p:nvPicPr>
        <p:blipFill>
          <a:blip r:embed="rId4"/>
          <a:stretch>
            <a:fillRect/>
          </a:stretch>
        </p:blipFill>
        <p:spPr>
          <a:xfrm>
            <a:off x="243190" y="667512"/>
            <a:ext cx="9559178" cy="5339588"/>
          </a:xfrm>
          <a:prstGeom prst="rect">
            <a:avLst/>
          </a:prstGeom>
        </p:spPr>
      </p:pic>
    </p:spTree>
    <p:extLst>
      <p:ext uri="{BB962C8B-B14F-4D97-AF65-F5344CB8AC3E}">
        <p14:creationId xmlns:p14="http://schemas.microsoft.com/office/powerpoint/2010/main" val="4060342593"/>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3099816" y="0"/>
            <a:ext cx="8301247" cy="400110"/>
          </a:xfrm>
          <a:prstGeom prst="rect">
            <a:avLst/>
          </a:prstGeom>
          <a:noFill/>
        </p:spPr>
        <p:txBody>
          <a:bodyPr wrap="none" lIns="91440" tIns="45720" rIns="91440" bIns="45720" rtlCol="0" anchor="t">
            <a:spAutoFit/>
          </a:bodyPr>
          <a:lstStyle/>
          <a:p>
            <a:r>
              <a:rPr lang="fr-FR" sz="2000">
                <a:latin typeface="Arial" panose="020B0604020202020204" pitchFamily="34" charset="0"/>
                <a:cs typeface="Arial" panose="020B0604020202020204" pitchFamily="34" charset="0"/>
              </a:rPr>
              <a:t> 8) VM SRVPROD (10.4.10.1O/16)  et VM SRVTESTS (10.4.10.110/16)</a:t>
            </a:r>
          </a:p>
        </p:txBody>
      </p:sp>
      <p:pic>
        <p:nvPicPr>
          <p:cNvPr id="7" name="Image 7" descr="Une image contenant texte&#10;&#10;Description générée automatiquement">
            <a:extLst>
              <a:ext uri="{FF2B5EF4-FFF2-40B4-BE49-F238E27FC236}">
                <a16:creationId xmlns:a16="http://schemas.microsoft.com/office/drawing/2014/main" id="{E38D1A47-1414-46CA-AA64-69E817CB3325}"/>
              </a:ext>
            </a:extLst>
          </p:cNvPr>
          <p:cNvPicPr>
            <a:picLocks noChangeAspect="1"/>
          </p:cNvPicPr>
          <p:nvPr/>
        </p:nvPicPr>
        <p:blipFill>
          <a:blip r:embed="rId4"/>
          <a:stretch>
            <a:fillRect/>
          </a:stretch>
        </p:blipFill>
        <p:spPr>
          <a:xfrm>
            <a:off x="1337552" y="896651"/>
            <a:ext cx="2743200" cy="3900361"/>
          </a:xfrm>
          <a:prstGeom prst="rect">
            <a:avLst/>
          </a:prstGeom>
        </p:spPr>
      </p:pic>
      <p:pic>
        <p:nvPicPr>
          <p:cNvPr id="8" name="Image 8" descr="Une image contenant texte&#10;&#10;Description générée automatiquement">
            <a:extLst>
              <a:ext uri="{FF2B5EF4-FFF2-40B4-BE49-F238E27FC236}">
                <a16:creationId xmlns:a16="http://schemas.microsoft.com/office/drawing/2014/main" id="{DD72E915-0C71-418A-966B-2A90E1070470}"/>
              </a:ext>
            </a:extLst>
          </p:cNvPr>
          <p:cNvPicPr>
            <a:picLocks noChangeAspect="1"/>
          </p:cNvPicPr>
          <p:nvPr/>
        </p:nvPicPr>
        <p:blipFill>
          <a:blip r:embed="rId5"/>
          <a:stretch>
            <a:fillRect/>
          </a:stretch>
        </p:blipFill>
        <p:spPr>
          <a:xfrm>
            <a:off x="7230533" y="892735"/>
            <a:ext cx="2743200" cy="3751729"/>
          </a:xfrm>
          <a:prstGeom prst="rect">
            <a:avLst/>
          </a:prstGeom>
        </p:spPr>
      </p:pic>
      <p:sp>
        <p:nvSpPr>
          <p:cNvPr id="9" name="ZoneTexte 8">
            <a:extLst>
              <a:ext uri="{FF2B5EF4-FFF2-40B4-BE49-F238E27FC236}">
                <a16:creationId xmlns:a16="http://schemas.microsoft.com/office/drawing/2014/main" id="{43B29852-F43B-204C-9C80-25BD19FA419D}"/>
              </a:ext>
            </a:extLst>
          </p:cNvPr>
          <p:cNvSpPr txBox="1"/>
          <p:nvPr/>
        </p:nvSpPr>
        <p:spPr>
          <a:xfrm>
            <a:off x="7539228" y="5261315"/>
            <a:ext cx="6099048" cy="646331"/>
          </a:xfrm>
          <a:prstGeom prst="rect">
            <a:avLst/>
          </a:prstGeom>
          <a:noFill/>
        </p:spPr>
        <p:txBody>
          <a:bodyPr wrap="square">
            <a:spAutoFit/>
          </a:bodyPr>
          <a:lstStyle/>
          <a:p>
            <a:r>
              <a:rPr lang="fr-FR">
                <a:hlinkClick r:id="rId6"/>
              </a:rPr>
              <a:t>http://urlr.me/wXpmM</a:t>
            </a:r>
            <a:endParaRPr lang="fr-FR"/>
          </a:p>
          <a:p>
            <a:endParaRPr lang="fr-FR"/>
          </a:p>
        </p:txBody>
      </p:sp>
      <p:sp>
        <p:nvSpPr>
          <p:cNvPr id="5" name="ZoneTexte 4">
            <a:extLst>
              <a:ext uri="{FF2B5EF4-FFF2-40B4-BE49-F238E27FC236}">
                <a16:creationId xmlns:a16="http://schemas.microsoft.com/office/drawing/2014/main" id="{27118760-DC20-7041-A1EF-101D857E68CC}"/>
              </a:ext>
            </a:extLst>
          </p:cNvPr>
          <p:cNvSpPr txBox="1"/>
          <p:nvPr/>
        </p:nvSpPr>
        <p:spPr>
          <a:xfrm>
            <a:off x="409591" y="5261315"/>
            <a:ext cx="6979475" cy="369332"/>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Lien vers la Doc Microsoft pour l’installation de MYSQL sur Linux :</a:t>
            </a:r>
          </a:p>
        </p:txBody>
      </p:sp>
    </p:spTree>
    <p:extLst>
      <p:ext uri="{BB962C8B-B14F-4D97-AF65-F5344CB8AC3E}">
        <p14:creationId xmlns:p14="http://schemas.microsoft.com/office/powerpoint/2010/main" val="6025252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4914549-71DA-46D3-955E-E9CE0BAA70DC}"/>
              </a:ext>
            </a:extLst>
          </p:cNvPr>
          <p:cNvSpPr>
            <a:spLocks noGrp="1"/>
          </p:cNvSpPr>
          <p:nvPr>
            <p:ph type="ctrTitle"/>
          </p:nvPr>
        </p:nvSpPr>
        <p:spPr>
          <a:xfrm>
            <a:off x="762000" y="743804"/>
            <a:ext cx="4591235" cy="4644942"/>
          </a:xfrm>
        </p:spPr>
        <p:txBody>
          <a:bodyPr anchor="ctr">
            <a:normAutofit/>
          </a:bodyPr>
          <a:lstStyle/>
          <a:p>
            <a:pPr algn="l"/>
            <a:r>
              <a:rPr lang="fr-FR" sz="2900">
                <a:latin typeface="Arial" panose="020B0604020202020204" pitchFamily="34" charset="0"/>
                <a:cs typeface="Arial" panose="020B0604020202020204" pitchFamily="34" charset="0"/>
              </a:rPr>
              <a:t>Index : </a:t>
            </a:r>
            <a:br>
              <a:rPr lang="fr-FR" sz="2900">
                <a:latin typeface="Arial" panose="020B0604020202020204" pitchFamily="34" charset="0"/>
                <a:cs typeface="Arial" panose="020B0604020202020204" pitchFamily="34" charset="0"/>
              </a:rPr>
            </a:br>
            <a:br>
              <a:rPr lang="fr-FR" sz="2900">
                <a:latin typeface="Arial" panose="020B0604020202020204" pitchFamily="34" charset="0"/>
                <a:cs typeface="Arial" panose="020B0604020202020204" pitchFamily="34" charset="0"/>
              </a:rPr>
            </a:br>
            <a:r>
              <a:rPr lang="fr-FR" sz="2900">
                <a:latin typeface="Arial" panose="020B0604020202020204" pitchFamily="34" charset="0"/>
                <a:cs typeface="Arial" panose="020B0604020202020204" pitchFamily="34" charset="0"/>
              </a:rPr>
              <a:t>I – Contexte </a:t>
            </a:r>
            <a:br>
              <a:rPr lang="fr-FR" sz="2900">
                <a:latin typeface="Arial" panose="020B0604020202020204" pitchFamily="34" charset="0"/>
                <a:cs typeface="Arial" panose="020B0604020202020204" pitchFamily="34" charset="0"/>
              </a:rPr>
            </a:br>
            <a:r>
              <a:rPr lang="fr-FR" sz="2900">
                <a:latin typeface="Arial" panose="020B0604020202020204" pitchFamily="34" charset="0"/>
                <a:cs typeface="Arial" panose="020B0604020202020204" pitchFamily="34" charset="0"/>
              </a:rPr>
              <a:t>II – Partie Ops</a:t>
            </a:r>
            <a:br>
              <a:rPr lang="fr-FR" sz="2900">
                <a:latin typeface="Arial" panose="020B0604020202020204" pitchFamily="34" charset="0"/>
                <a:cs typeface="Arial" panose="020B0604020202020204" pitchFamily="34" charset="0"/>
              </a:rPr>
            </a:br>
            <a:r>
              <a:rPr lang="fr-FR" sz="2900">
                <a:latin typeface="Arial" panose="020B0604020202020204" pitchFamily="34" charset="0"/>
                <a:cs typeface="Arial" panose="020B0604020202020204" pitchFamily="34" charset="0"/>
              </a:rPr>
              <a:t>III – Partie Dev</a:t>
            </a:r>
            <a:br>
              <a:rPr lang="fr-FR" sz="2900">
                <a:latin typeface="Arial" panose="020B0604020202020204" pitchFamily="34" charset="0"/>
                <a:cs typeface="Arial" panose="020B0604020202020204" pitchFamily="34" charset="0"/>
              </a:rPr>
            </a:br>
            <a:r>
              <a:rPr lang="fr-FR" sz="2900">
                <a:latin typeface="Arial" panose="020B0604020202020204" pitchFamily="34" charset="0"/>
                <a:cs typeface="Arial" panose="020B0604020202020204" pitchFamily="34" charset="0"/>
              </a:rPr>
              <a:t>IV – Conclusion du groupe</a:t>
            </a:r>
          </a:p>
        </p:txBody>
      </p:sp>
      <p:pic>
        <p:nvPicPr>
          <p:cNvPr id="20" name="Picture 3" descr="Une courbe numérique de marché boursier">
            <a:extLst>
              <a:ext uri="{FF2B5EF4-FFF2-40B4-BE49-F238E27FC236}">
                <a16:creationId xmlns:a16="http://schemas.microsoft.com/office/drawing/2014/main" id="{C56A0E47-EB81-451E-A4A7-323D78BFD11A}"/>
              </a:ext>
            </a:extLst>
          </p:cNvPr>
          <p:cNvPicPr>
            <a:picLocks noChangeAspect="1"/>
          </p:cNvPicPr>
          <p:nvPr/>
        </p:nvPicPr>
        <p:blipFill rotWithShape="1">
          <a:blip r:embed="rId2"/>
          <a:srcRect l="30872" r="1279" b="-1"/>
          <a:stretch/>
        </p:blipFill>
        <p:spPr>
          <a:xfrm>
            <a:off x="6286501" y="10"/>
            <a:ext cx="5905500" cy="6857990"/>
          </a:xfrm>
          <a:prstGeom prst="rect">
            <a:avLst/>
          </a:prstGeom>
        </p:spPr>
      </p:pic>
    </p:spTree>
    <p:extLst>
      <p:ext uri="{BB962C8B-B14F-4D97-AF65-F5344CB8AC3E}">
        <p14:creationId xmlns:p14="http://schemas.microsoft.com/office/powerpoint/2010/main" val="2535403872"/>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3761539" y="21392"/>
            <a:ext cx="3879780" cy="400110"/>
          </a:xfrm>
          <a:prstGeom prst="rect">
            <a:avLst/>
          </a:prstGeom>
          <a:noFill/>
        </p:spPr>
        <p:txBody>
          <a:bodyPr wrap="none" lIns="91440" tIns="45720" rIns="91440" bIns="45720" rtlCol="0" anchor="t">
            <a:spAutoFit/>
          </a:bodyPr>
          <a:lstStyle/>
          <a:p>
            <a:r>
              <a:rPr lang="fr-FR" sz="2000">
                <a:latin typeface="Arial" panose="020B0604020202020204" pitchFamily="34" charset="0"/>
                <a:cs typeface="Arial" panose="020B0604020202020204" pitchFamily="34" charset="0"/>
              </a:rPr>
              <a:t> 9) VM SRVLOG (10.4.10.45/16)</a:t>
            </a:r>
          </a:p>
        </p:txBody>
      </p:sp>
      <p:pic>
        <p:nvPicPr>
          <p:cNvPr id="2" name="Image 1">
            <a:extLst>
              <a:ext uri="{FF2B5EF4-FFF2-40B4-BE49-F238E27FC236}">
                <a16:creationId xmlns:a16="http://schemas.microsoft.com/office/drawing/2014/main" id="{220642DC-5ACF-FE43-A853-81EC26EE1CEB}"/>
              </a:ext>
            </a:extLst>
          </p:cNvPr>
          <p:cNvPicPr>
            <a:picLocks noChangeAspect="1"/>
          </p:cNvPicPr>
          <p:nvPr/>
        </p:nvPicPr>
        <p:blipFill>
          <a:blip r:embed="rId4"/>
          <a:stretch>
            <a:fillRect/>
          </a:stretch>
        </p:blipFill>
        <p:spPr>
          <a:xfrm>
            <a:off x="5809812" y="969264"/>
            <a:ext cx="6382187" cy="3246882"/>
          </a:xfrm>
          <a:prstGeom prst="rect">
            <a:avLst/>
          </a:prstGeom>
        </p:spPr>
      </p:pic>
      <p:sp>
        <p:nvSpPr>
          <p:cNvPr id="6" name="ZoneTexte 5">
            <a:extLst>
              <a:ext uri="{FF2B5EF4-FFF2-40B4-BE49-F238E27FC236}">
                <a16:creationId xmlns:a16="http://schemas.microsoft.com/office/drawing/2014/main" id="{7018C167-0A1D-5248-979A-0FEB66B9E02A}"/>
              </a:ext>
            </a:extLst>
          </p:cNvPr>
          <p:cNvSpPr txBox="1"/>
          <p:nvPr/>
        </p:nvSpPr>
        <p:spPr>
          <a:xfrm>
            <a:off x="5809812" y="4367260"/>
            <a:ext cx="6382188" cy="646331"/>
          </a:xfrm>
          <a:prstGeom prst="rect">
            <a:avLst/>
          </a:prstGeom>
          <a:noFill/>
        </p:spPr>
        <p:txBody>
          <a:bodyPr wrap="square" lIns="91440" tIns="45720" rIns="91440" bIns="45720" rtlCol="0" anchor="t">
            <a:spAutoFit/>
          </a:bodyPr>
          <a:lstStyle/>
          <a:p>
            <a:r>
              <a:rPr lang="fr-FR">
                <a:latin typeface="Arial" panose="020B0604020202020204" pitchFamily="34" charset="0"/>
                <a:cs typeface="Arial" panose="020B0604020202020204" pitchFamily="34" charset="0"/>
              </a:rPr>
              <a:t>Remonter des logs pour toutes les connexions sur les machines de l’infra</a:t>
            </a:r>
          </a:p>
        </p:txBody>
      </p:sp>
      <p:pic>
        <p:nvPicPr>
          <p:cNvPr id="10" name="Image 9">
            <a:extLst>
              <a:ext uri="{FF2B5EF4-FFF2-40B4-BE49-F238E27FC236}">
                <a16:creationId xmlns:a16="http://schemas.microsoft.com/office/drawing/2014/main" id="{6ACECB42-36F9-7748-83BB-832155729C0F}"/>
              </a:ext>
            </a:extLst>
          </p:cNvPr>
          <p:cNvPicPr>
            <a:picLocks noChangeAspect="1"/>
          </p:cNvPicPr>
          <p:nvPr/>
        </p:nvPicPr>
        <p:blipFill>
          <a:blip r:embed="rId5"/>
          <a:stretch>
            <a:fillRect/>
          </a:stretch>
        </p:blipFill>
        <p:spPr>
          <a:xfrm>
            <a:off x="85076" y="969264"/>
            <a:ext cx="5433836" cy="1797812"/>
          </a:xfrm>
          <a:prstGeom prst="rect">
            <a:avLst/>
          </a:prstGeom>
        </p:spPr>
      </p:pic>
      <p:sp>
        <p:nvSpPr>
          <p:cNvPr id="12" name="ZoneTexte 11">
            <a:extLst>
              <a:ext uri="{FF2B5EF4-FFF2-40B4-BE49-F238E27FC236}">
                <a16:creationId xmlns:a16="http://schemas.microsoft.com/office/drawing/2014/main" id="{4649D296-27BE-0E40-A6AB-96DE4F43DCFF}"/>
              </a:ext>
            </a:extLst>
          </p:cNvPr>
          <p:cNvSpPr txBox="1"/>
          <p:nvPr/>
        </p:nvSpPr>
        <p:spPr>
          <a:xfrm>
            <a:off x="-23837" y="3104769"/>
            <a:ext cx="5833648" cy="369332"/>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Envoie des logs de connections sur la machine de log</a:t>
            </a:r>
          </a:p>
        </p:txBody>
      </p:sp>
    </p:spTree>
    <p:extLst>
      <p:ext uri="{BB962C8B-B14F-4D97-AF65-F5344CB8AC3E}">
        <p14:creationId xmlns:p14="http://schemas.microsoft.com/office/powerpoint/2010/main" val="1182303604"/>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3802549" y="42333"/>
            <a:ext cx="4027064" cy="400110"/>
          </a:xfrm>
          <a:prstGeom prst="rect">
            <a:avLst/>
          </a:prstGeom>
          <a:noFill/>
        </p:spPr>
        <p:txBody>
          <a:bodyPr wrap="none" lIns="91440" tIns="45720" rIns="91440" bIns="45720" rtlCol="0" anchor="t">
            <a:spAutoFit/>
          </a:bodyPr>
          <a:lstStyle/>
          <a:p>
            <a:r>
              <a:rPr lang="fr-FR" sz="2000">
                <a:latin typeface="Arial" panose="020B0604020202020204" pitchFamily="34" charset="0"/>
                <a:cs typeface="Arial" panose="020B0604020202020204" pitchFamily="34" charset="0"/>
              </a:rPr>
              <a:t> 10) VM </a:t>
            </a:r>
            <a:r>
              <a:rPr lang="fr-FR" sz="2000" err="1">
                <a:latin typeface="Arial" panose="020B0604020202020204" pitchFamily="34" charset="0"/>
                <a:cs typeface="Arial" panose="020B0604020202020204" pitchFamily="34" charset="0"/>
              </a:rPr>
              <a:t>Pfsense</a:t>
            </a:r>
            <a:r>
              <a:rPr lang="fr-FR" sz="2000">
                <a:latin typeface="Arial" panose="020B0604020202020204" pitchFamily="34" charset="0"/>
                <a:cs typeface="Arial" panose="020B0604020202020204" pitchFamily="34" charset="0"/>
              </a:rPr>
              <a:t> (10.4.10.254/16)</a:t>
            </a:r>
          </a:p>
        </p:txBody>
      </p:sp>
      <p:pic>
        <p:nvPicPr>
          <p:cNvPr id="7" name="Image 7" descr="Une image contenant table&#10;&#10;Description générée automatiquement">
            <a:extLst>
              <a:ext uri="{FF2B5EF4-FFF2-40B4-BE49-F238E27FC236}">
                <a16:creationId xmlns:a16="http://schemas.microsoft.com/office/drawing/2014/main" id="{88C9AB15-0F2C-414E-BF3B-33832B0972FE}"/>
              </a:ext>
            </a:extLst>
          </p:cNvPr>
          <p:cNvPicPr>
            <a:picLocks noChangeAspect="1"/>
          </p:cNvPicPr>
          <p:nvPr/>
        </p:nvPicPr>
        <p:blipFill>
          <a:blip r:embed="rId4"/>
          <a:stretch>
            <a:fillRect/>
          </a:stretch>
        </p:blipFill>
        <p:spPr>
          <a:xfrm>
            <a:off x="552078" y="787030"/>
            <a:ext cx="10286999" cy="2786273"/>
          </a:xfrm>
          <a:prstGeom prst="rect">
            <a:avLst/>
          </a:prstGeom>
        </p:spPr>
      </p:pic>
      <p:sp>
        <p:nvSpPr>
          <p:cNvPr id="13" name="ZoneTexte 12">
            <a:extLst>
              <a:ext uri="{FF2B5EF4-FFF2-40B4-BE49-F238E27FC236}">
                <a16:creationId xmlns:a16="http://schemas.microsoft.com/office/drawing/2014/main" id="{738E6E3D-EADC-49D6-9C24-8D2C24336499}"/>
              </a:ext>
            </a:extLst>
          </p:cNvPr>
          <p:cNvSpPr txBox="1"/>
          <p:nvPr/>
        </p:nvSpPr>
        <p:spPr>
          <a:xfrm>
            <a:off x="10759092" y="1380065"/>
            <a:ext cx="1496948" cy="369332"/>
          </a:xfrm>
          <a:prstGeom prst="rect">
            <a:avLst/>
          </a:prstGeom>
          <a:noFill/>
        </p:spPr>
        <p:txBody>
          <a:bodyPr wrap="none" lIns="91440" tIns="45720" rIns="91440" bIns="45720" rtlCol="0" anchor="t">
            <a:spAutoFit/>
          </a:bodyPr>
          <a:lstStyle/>
          <a:p>
            <a:r>
              <a:rPr lang="fr-FR">
                <a:latin typeface="Arial" panose="020B0604020202020204" pitchFamily="34" charset="0"/>
                <a:cs typeface="Arial" panose="020B0604020202020204" pitchFamily="34" charset="0"/>
              </a:rPr>
              <a:t>Règles WAN</a:t>
            </a:r>
          </a:p>
        </p:txBody>
      </p:sp>
      <p:pic>
        <p:nvPicPr>
          <p:cNvPr id="15" name="Image 14">
            <a:extLst>
              <a:ext uri="{FF2B5EF4-FFF2-40B4-BE49-F238E27FC236}">
                <a16:creationId xmlns:a16="http://schemas.microsoft.com/office/drawing/2014/main" id="{699F4936-45E2-4077-BD73-D2C4FD3266F6}"/>
              </a:ext>
            </a:extLst>
          </p:cNvPr>
          <p:cNvPicPr>
            <a:picLocks noChangeAspect="1"/>
          </p:cNvPicPr>
          <p:nvPr/>
        </p:nvPicPr>
        <p:blipFill>
          <a:blip r:embed="rId5"/>
          <a:stretch>
            <a:fillRect/>
          </a:stretch>
        </p:blipFill>
        <p:spPr>
          <a:xfrm>
            <a:off x="419241" y="3916582"/>
            <a:ext cx="11353517" cy="1908087"/>
          </a:xfrm>
          <a:prstGeom prst="rect">
            <a:avLst/>
          </a:prstGeom>
        </p:spPr>
      </p:pic>
      <p:sp>
        <p:nvSpPr>
          <p:cNvPr id="17" name="ZoneTexte 16">
            <a:extLst>
              <a:ext uri="{FF2B5EF4-FFF2-40B4-BE49-F238E27FC236}">
                <a16:creationId xmlns:a16="http://schemas.microsoft.com/office/drawing/2014/main" id="{28DCD6E1-8FAF-4C73-94AE-858AC590F499}"/>
              </a:ext>
            </a:extLst>
          </p:cNvPr>
          <p:cNvSpPr txBox="1"/>
          <p:nvPr/>
        </p:nvSpPr>
        <p:spPr>
          <a:xfrm>
            <a:off x="4684522" y="5886304"/>
            <a:ext cx="1411477" cy="369332"/>
          </a:xfrm>
          <a:prstGeom prst="rect">
            <a:avLst/>
          </a:prstGeom>
          <a:noFill/>
        </p:spPr>
        <p:txBody>
          <a:bodyPr wrap="none" lIns="91440" tIns="45720" rIns="91440" bIns="45720" rtlCol="0" anchor="t">
            <a:spAutoFit/>
          </a:bodyPr>
          <a:lstStyle/>
          <a:p>
            <a:r>
              <a:rPr lang="fr-FR">
                <a:latin typeface="Arial" panose="020B0604020202020204" pitchFamily="34" charset="0"/>
                <a:cs typeface="Arial" panose="020B0604020202020204" pitchFamily="34" charset="0"/>
              </a:rPr>
              <a:t>Règles NAT</a:t>
            </a:r>
          </a:p>
        </p:txBody>
      </p:sp>
    </p:spTree>
    <p:extLst>
      <p:ext uri="{BB962C8B-B14F-4D97-AF65-F5344CB8AC3E}">
        <p14:creationId xmlns:p14="http://schemas.microsoft.com/office/powerpoint/2010/main" val="3069920225"/>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3802549" y="42333"/>
            <a:ext cx="4027064" cy="400110"/>
          </a:xfrm>
          <a:prstGeom prst="rect">
            <a:avLst/>
          </a:prstGeom>
          <a:noFill/>
        </p:spPr>
        <p:txBody>
          <a:bodyPr wrap="none" lIns="91440" tIns="45720" rIns="91440" bIns="45720" rtlCol="0" anchor="t">
            <a:spAutoFit/>
          </a:bodyPr>
          <a:lstStyle/>
          <a:p>
            <a:r>
              <a:rPr lang="fr-FR" sz="2000">
                <a:latin typeface="Arial" panose="020B0604020202020204" pitchFamily="34" charset="0"/>
                <a:cs typeface="Arial" panose="020B0604020202020204" pitchFamily="34" charset="0"/>
              </a:rPr>
              <a:t> 10) VM </a:t>
            </a:r>
            <a:r>
              <a:rPr lang="fr-FR" sz="2000" err="1">
                <a:latin typeface="Arial" panose="020B0604020202020204" pitchFamily="34" charset="0"/>
                <a:cs typeface="Arial" panose="020B0604020202020204" pitchFamily="34" charset="0"/>
              </a:rPr>
              <a:t>Pfsense</a:t>
            </a:r>
            <a:r>
              <a:rPr lang="fr-FR" sz="2000">
                <a:latin typeface="Arial" panose="020B0604020202020204" pitchFamily="34" charset="0"/>
                <a:cs typeface="Arial" panose="020B0604020202020204" pitchFamily="34" charset="0"/>
              </a:rPr>
              <a:t> (10.4.10.254/16)</a:t>
            </a:r>
          </a:p>
        </p:txBody>
      </p:sp>
      <p:pic>
        <p:nvPicPr>
          <p:cNvPr id="11" name="Image 8">
            <a:extLst>
              <a:ext uri="{FF2B5EF4-FFF2-40B4-BE49-F238E27FC236}">
                <a16:creationId xmlns:a16="http://schemas.microsoft.com/office/drawing/2014/main" id="{CC18E342-090F-420B-A33F-5792AE1A612F}"/>
              </a:ext>
            </a:extLst>
          </p:cNvPr>
          <p:cNvPicPr>
            <a:picLocks noChangeAspect="1"/>
          </p:cNvPicPr>
          <p:nvPr/>
        </p:nvPicPr>
        <p:blipFill>
          <a:blip r:embed="rId4"/>
          <a:stretch>
            <a:fillRect/>
          </a:stretch>
        </p:blipFill>
        <p:spPr>
          <a:xfrm>
            <a:off x="531669" y="860218"/>
            <a:ext cx="5410200" cy="2705447"/>
          </a:xfrm>
          <a:prstGeom prst="rect">
            <a:avLst/>
          </a:prstGeom>
        </p:spPr>
      </p:pic>
      <p:sp>
        <p:nvSpPr>
          <p:cNvPr id="12" name="ZoneTexte 11">
            <a:extLst>
              <a:ext uri="{FF2B5EF4-FFF2-40B4-BE49-F238E27FC236}">
                <a16:creationId xmlns:a16="http://schemas.microsoft.com/office/drawing/2014/main" id="{071DBCEA-95FF-4F03-88F0-0A97DA3C3FBE}"/>
              </a:ext>
            </a:extLst>
          </p:cNvPr>
          <p:cNvSpPr txBox="1"/>
          <p:nvPr/>
        </p:nvSpPr>
        <p:spPr>
          <a:xfrm>
            <a:off x="6967259" y="1529066"/>
            <a:ext cx="3555221" cy="646331"/>
          </a:xfrm>
          <a:prstGeom prst="rect">
            <a:avLst/>
          </a:prstGeom>
          <a:noFill/>
        </p:spPr>
        <p:txBody>
          <a:bodyPr wrap="square" lIns="91440" tIns="45720" rIns="91440" bIns="45720" rtlCol="0" anchor="t">
            <a:spAutoFit/>
          </a:bodyPr>
          <a:lstStyle/>
          <a:p>
            <a:r>
              <a:rPr lang="fr-FR">
                <a:latin typeface="Arial" panose="020B0604020202020204" pitchFamily="34" charset="0"/>
                <a:cs typeface="Arial" panose="020B0604020202020204" pitchFamily="34" charset="0"/>
              </a:rPr>
              <a:t>Graphique du trafique sur le réseau WAN</a:t>
            </a:r>
          </a:p>
        </p:txBody>
      </p:sp>
      <p:pic>
        <p:nvPicPr>
          <p:cNvPr id="9" name="Image 8">
            <a:extLst>
              <a:ext uri="{FF2B5EF4-FFF2-40B4-BE49-F238E27FC236}">
                <a16:creationId xmlns:a16="http://schemas.microsoft.com/office/drawing/2014/main" id="{49DBF516-90A8-43EB-B0EA-A81E780FBBD8}"/>
              </a:ext>
            </a:extLst>
          </p:cNvPr>
          <p:cNvPicPr>
            <a:picLocks noChangeAspect="1"/>
          </p:cNvPicPr>
          <p:nvPr/>
        </p:nvPicPr>
        <p:blipFill>
          <a:blip r:embed="rId5"/>
          <a:stretch>
            <a:fillRect/>
          </a:stretch>
        </p:blipFill>
        <p:spPr>
          <a:xfrm>
            <a:off x="531669" y="3772964"/>
            <a:ext cx="5410200" cy="2767465"/>
          </a:xfrm>
          <a:prstGeom prst="rect">
            <a:avLst/>
          </a:prstGeom>
        </p:spPr>
      </p:pic>
      <p:sp>
        <p:nvSpPr>
          <p:cNvPr id="15" name="ZoneTexte 14">
            <a:extLst>
              <a:ext uri="{FF2B5EF4-FFF2-40B4-BE49-F238E27FC236}">
                <a16:creationId xmlns:a16="http://schemas.microsoft.com/office/drawing/2014/main" id="{DB32957D-E00C-498E-BD9A-643D035183E9}"/>
              </a:ext>
            </a:extLst>
          </p:cNvPr>
          <p:cNvSpPr txBox="1"/>
          <p:nvPr/>
        </p:nvSpPr>
        <p:spPr>
          <a:xfrm>
            <a:off x="6704879" y="4510365"/>
            <a:ext cx="3555221" cy="646331"/>
          </a:xfrm>
          <a:prstGeom prst="rect">
            <a:avLst/>
          </a:prstGeom>
          <a:noFill/>
        </p:spPr>
        <p:txBody>
          <a:bodyPr wrap="square" lIns="91440" tIns="45720" rIns="91440" bIns="45720" rtlCol="0" anchor="t">
            <a:spAutoFit/>
          </a:bodyPr>
          <a:lstStyle/>
          <a:p>
            <a:r>
              <a:rPr lang="fr-FR">
                <a:latin typeface="Arial" panose="020B0604020202020204" pitchFamily="34" charset="0"/>
                <a:cs typeface="Arial" panose="020B0604020202020204" pitchFamily="34" charset="0"/>
              </a:rPr>
              <a:t>Graphique du trafique sur le réseau LAN</a:t>
            </a:r>
          </a:p>
        </p:txBody>
      </p:sp>
    </p:spTree>
    <p:extLst>
      <p:ext uri="{BB962C8B-B14F-4D97-AF65-F5344CB8AC3E}">
        <p14:creationId xmlns:p14="http://schemas.microsoft.com/office/powerpoint/2010/main" val="324786732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3848879" y="296857"/>
            <a:ext cx="3829895" cy="461665"/>
          </a:xfrm>
          <a:prstGeom prst="rect">
            <a:avLst/>
          </a:prstGeom>
          <a:noFill/>
        </p:spPr>
        <p:txBody>
          <a:bodyPr wrap="none" lIns="91440" tIns="45720" rIns="91440" bIns="45720" rtlCol="0" anchor="t">
            <a:spAutoFit/>
          </a:bodyPr>
          <a:lstStyle/>
          <a:p>
            <a:pPr algn="ctr"/>
            <a:r>
              <a:rPr lang="fr-FR" sz="2400" u="sng">
                <a:latin typeface="Arial" panose="020B0604020202020204" pitchFamily="34" charset="0"/>
                <a:cs typeface="Arial" panose="020B0604020202020204" pitchFamily="34" charset="0"/>
              </a:rPr>
              <a:t>Plan de sauvegarde : OPS</a:t>
            </a:r>
          </a:p>
        </p:txBody>
      </p:sp>
      <p:sp>
        <p:nvSpPr>
          <p:cNvPr id="14" name="ZoneTexte 13">
            <a:extLst>
              <a:ext uri="{FF2B5EF4-FFF2-40B4-BE49-F238E27FC236}">
                <a16:creationId xmlns:a16="http://schemas.microsoft.com/office/drawing/2014/main" id="{0EB53DCD-BE85-4A79-B19B-641902B87365}"/>
              </a:ext>
            </a:extLst>
          </p:cNvPr>
          <p:cNvSpPr txBox="1"/>
          <p:nvPr/>
        </p:nvSpPr>
        <p:spPr>
          <a:xfrm>
            <a:off x="8391482" y="4411132"/>
            <a:ext cx="3555221" cy="369332"/>
          </a:xfrm>
          <a:prstGeom prst="rect">
            <a:avLst/>
          </a:prstGeom>
          <a:noFill/>
        </p:spPr>
        <p:txBody>
          <a:bodyPr wrap="square" lIns="91440" tIns="45720" rIns="91440" bIns="45720" rtlCol="0" anchor="t">
            <a:spAutoFit/>
          </a:bodyPr>
          <a:lstStyle/>
          <a:p>
            <a:endParaRPr lang="fr-FR"/>
          </a:p>
        </p:txBody>
      </p:sp>
      <p:sp>
        <p:nvSpPr>
          <p:cNvPr id="6" name="ZoneTexte 5">
            <a:extLst>
              <a:ext uri="{FF2B5EF4-FFF2-40B4-BE49-F238E27FC236}">
                <a16:creationId xmlns:a16="http://schemas.microsoft.com/office/drawing/2014/main" id="{22540852-9620-9243-A641-33053BC69961}"/>
              </a:ext>
            </a:extLst>
          </p:cNvPr>
          <p:cNvSpPr txBox="1"/>
          <p:nvPr/>
        </p:nvSpPr>
        <p:spPr>
          <a:xfrm>
            <a:off x="346669" y="1819851"/>
            <a:ext cx="11498661" cy="2677656"/>
          </a:xfrm>
          <a:prstGeom prst="rect">
            <a:avLst/>
          </a:prstGeom>
          <a:noFill/>
        </p:spPr>
        <p:txBody>
          <a:bodyPr wrap="none" rtlCol="0">
            <a:spAutoFit/>
          </a:bodyPr>
          <a:lstStyle/>
          <a:p>
            <a:pPr marL="285750" indent="-285750">
              <a:buFontTx/>
              <a:buChar char="-"/>
            </a:pPr>
            <a:r>
              <a:rPr lang="fr-FR" sz="2400">
                <a:latin typeface="Arial" panose="020B0604020202020204" pitchFamily="34" charset="0"/>
                <a:cs typeface="Arial" panose="020B0604020202020204" pitchFamily="34" charset="0"/>
              </a:rPr>
              <a:t>Création d’un disque dur virtuel dans Hyper-V de 127 GB</a:t>
            </a:r>
          </a:p>
          <a:p>
            <a:endParaRPr lang="fr-FR" sz="2400">
              <a:latin typeface="Arial" panose="020B0604020202020204" pitchFamily="34" charset="0"/>
              <a:cs typeface="Arial" panose="020B0604020202020204" pitchFamily="34" charset="0"/>
            </a:endParaRPr>
          </a:p>
          <a:p>
            <a:pPr marL="285750" indent="-285750">
              <a:buFontTx/>
              <a:buChar char="-"/>
            </a:pPr>
            <a:r>
              <a:rPr lang="fr-FR" sz="2400">
                <a:latin typeface="Arial" panose="020B0604020202020204" pitchFamily="34" charset="0"/>
                <a:cs typeface="Arial" panose="020B0604020202020204" pitchFamily="34" charset="0"/>
              </a:rPr>
              <a:t>Montage du disque virtuel en LVM sur SRVSAVE</a:t>
            </a:r>
          </a:p>
          <a:p>
            <a:pPr marL="285750" indent="-285750">
              <a:buFontTx/>
              <a:buChar char="-"/>
            </a:pPr>
            <a:endParaRPr lang="fr-FR" sz="2400">
              <a:latin typeface="Arial" panose="020B0604020202020204" pitchFamily="34" charset="0"/>
              <a:cs typeface="Arial" panose="020B0604020202020204" pitchFamily="34" charset="0"/>
            </a:endParaRPr>
          </a:p>
          <a:p>
            <a:pPr marL="285750" indent="-285750">
              <a:buFontTx/>
              <a:buChar char="-"/>
            </a:pPr>
            <a:r>
              <a:rPr lang="fr-FR" sz="2400">
                <a:latin typeface="Arial" panose="020B0604020202020204" pitchFamily="34" charset="0"/>
                <a:cs typeface="Arial" panose="020B0604020202020204" pitchFamily="34" charset="0"/>
              </a:rPr>
              <a:t>Création script de sauvegarde de la BDD</a:t>
            </a:r>
          </a:p>
          <a:p>
            <a:pPr marL="285750" indent="-285750">
              <a:buFontTx/>
              <a:buChar char="-"/>
            </a:pPr>
            <a:endParaRPr lang="fr-FR" sz="2400">
              <a:latin typeface="Arial" panose="020B0604020202020204" pitchFamily="34" charset="0"/>
              <a:cs typeface="Arial" panose="020B0604020202020204" pitchFamily="34" charset="0"/>
            </a:endParaRPr>
          </a:p>
          <a:p>
            <a:pPr marL="285750" indent="-285750">
              <a:buFontTx/>
              <a:buChar char="-"/>
            </a:pPr>
            <a:r>
              <a:rPr lang="fr-FR" sz="2400">
                <a:latin typeface="Arial" panose="020B0604020202020204" pitchFamily="34" charset="0"/>
                <a:cs typeface="Arial" panose="020B0604020202020204" pitchFamily="34" charset="0"/>
              </a:rPr>
              <a:t>Sauvegarde du répertoire de la BDD car les DEVS sauvegarde en amont la BDD</a:t>
            </a:r>
          </a:p>
        </p:txBody>
      </p:sp>
    </p:spTree>
    <p:extLst>
      <p:ext uri="{BB962C8B-B14F-4D97-AF65-F5344CB8AC3E}">
        <p14:creationId xmlns:p14="http://schemas.microsoft.com/office/powerpoint/2010/main" val="1743647111"/>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Une courbe numérique de marché boursier">
            <a:extLst>
              <a:ext uri="{FF2B5EF4-FFF2-40B4-BE49-F238E27FC236}">
                <a16:creationId xmlns:a16="http://schemas.microsoft.com/office/drawing/2014/main" id="{C56A0E47-EB81-451E-A4A7-323D78BFD11A}"/>
              </a:ext>
            </a:extLst>
          </p:cNvPr>
          <p:cNvPicPr>
            <a:picLocks noChangeAspect="1"/>
          </p:cNvPicPr>
          <p:nvPr/>
        </p:nvPicPr>
        <p:blipFill rotWithShape="1">
          <a:blip r:embed="rId3"/>
          <a:srcRect l="38002" r="8410" b="-1"/>
          <a:stretch/>
        </p:blipFill>
        <p:spPr>
          <a:xfrm>
            <a:off x="20" y="10"/>
            <a:ext cx="5404493" cy="6857990"/>
          </a:xfrm>
          <a:prstGeom prst="rect">
            <a:avLst/>
          </a:prstGeom>
        </p:spPr>
      </p:pic>
      <p:sp>
        <p:nvSpPr>
          <p:cNvPr id="3" name="ZoneTexte 2">
            <a:extLst>
              <a:ext uri="{FF2B5EF4-FFF2-40B4-BE49-F238E27FC236}">
                <a16:creationId xmlns:a16="http://schemas.microsoft.com/office/drawing/2014/main" id="{9C2B6BA3-D91E-AE43-9FB6-30461E26F90D}"/>
              </a:ext>
            </a:extLst>
          </p:cNvPr>
          <p:cNvSpPr txBox="1"/>
          <p:nvPr/>
        </p:nvSpPr>
        <p:spPr>
          <a:xfrm>
            <a:off x="5703691" y="2151727"/>
            <a:ext cx="6268350" cy="1107996"/>
          </a:xfrm>
          <a:prstGeom prst="rect">
            <a:avLst/>
          </a:prstGeom>
          <a:noFill/>
        </p:spPr>
        <p:txBody>
          <a:bodyPr wrap="square" rtlCol="0">
            <a:spAutoFit/>
          </a:bodyPr>
          <a:lstStyle/>
          <a:p>
            <a:r>
              <a:rPr lang="fr-FR" sz="6600">
                <a:latin typeface="Arial" panose="020B0604020202020204" pitchFamily="34" charset="0"/>
                <a:cs typeface="Arial" panose="020B0604020202020204" pitchFamily="34" charset="0"/>
              </a:rPr>
              <a:t>III – Partie DEV</a:t>
            </a:r>
          </a:p>
        </p:txBody>
      </p:sp>
    </p:spTree>
    <p:extLst>
      <p:ext uri="{BB962C8B-B14F-4D97-AF65-F5344CB8AC3E}">
        <p14:creationId xmlns:p14="http://schemas.microsoft.com/office/powerpoint/2010/main" val="523694934"/>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01A63D62-C486-4348-8B0D-15C2AE58D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260" y="2112175"/>
            <a:ext cx="9693480" cy="3269263"/>
          </a:xfrm>
          <a:prstGeom prst="rect">
            <a:avLst/>
          </a:prstGeom>
        </p:spPr>
      </p:pic>
      <p:sp>
        <p:nvSpPr>
          <p:cNvPr id="6" name="ZoneTexte 5">
            <a:extLst>
              <a:ext uri="{FF2B5EF4-FFF2-40B4-BE49-F238E27FC236}">
                <a16:creationId xmlns:a16="http://schemas.microsoft.com/office/drawing/2014/main" id="{BFDB19C2-6DE2-4A87-B718-9DF7DCD374B3}"/>
              </a:ext>
            </a:extLst>
          </p:cNvPr>
          <p:cNvSpPr txBox="1"/>
          <p:nvPr/>
        </p:nvSpPr>
        <p:spPr>
          <a:xfrm>
            <a:off x="665825" y="674703"/>
            <a:ext cx="10377996" cy="400110"/>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Schéma fourni par le client : </a:t>
            </a:r>
          </a:p>
        </p:txBody>
      </p:sp>
    </p:spTree>
    <p:extLst>
      <p:ext uri="{BB962C8B-B14F-4D97-AF65-F5344CB8AC3E}">
        <p14:creationId xmlns:p14="http://schemas.microsoft.com/office/powerpoint/2010/main" val="2959327447"/>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BFDB19C2-6DE2-4A87-B718-9DF7DCD374B3}"/>
              </a:ext>
            </a:extLst>
          </p:cNvPr>
          <p:cNvSpPr txBox="1"/>
          <p:nvPr/>
        </p:nvSpPr>
        <p:spPr>
          <a:xfrm>
            <a:off x="665825" y="674703"/>
            <a:ext cx="10377996" cy="400110"/>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MCD (Modèle Conceptuel de Données) réalisé : </a:t>
            </a:r>
          </a:p>
        </p:txBody>
      </p:sp>
      <p:pic>
        <p:nvPicPr>
          <p:cNvPr id="3" name="Image 2">
            <a:extLst>
              <a:ext uri="{FF2B5EF4-FFF2-40B4-BE49-F238E27FC236}">
                <a16:creationId xmlns:a16="http://schemas.microsoft.com/office/drawing/2014/main" id="{F15B084A-0118-4023-8FA8-3BFB413D2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350" y="1213119"/>
            <a:ext cx="10377996" cy="5060574"/>
          </a:xfrm>
          <a:prstGeom prst="rect">
            <a:avLst/>
          </a:prstGeom>
        </p:spPr>
      </p:pic>
    </p:spTree>
    <p:extLst>
      <p:ext uri="{BB962C8B-B14F-4D97-AF65-F5344CB8AC3E}">
        <p14:creationId xmlns:p14="http://schemas.microsoft.com/office/powerpoint/2010/main" val="1679410083"/>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BFDB19C2-6DE2-4A87-B718-9DF7DCD374B3}"/>
              </a:ext>
            </a:extLst>
          </p:cNvPr>
          <p:cNvSpPr txBox="1"/>
          <p:nvPr/>
        </p:nvSpPr>
        <p:spPr>
          <a:xfrm>
            <a:off x="665825" y="674703"/>
            <a:ext cx="10377996" cy="400110"/>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Diagramme de la base de données :</a:t>
            </a:r>
          </a:p>
        </p:txBody>
      </p:sp>
      <p:pic>
        <p:nvPicPr>
          <p:cNvPr id="4" name="Image 3">
            <a:extLst>
              <a:ext uri="{FF2B5EF4-FFF2-40B4-BE49-F238E27FC236}">
                <a16:creationId xmlns:a16="http://schemas.microsoft.com/office/drawing/2014/main" id="{0788AC2D-AFFA-413C-B177-E6BB4615F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967" y="1133167"/>
            <a:ext cx="6672687" cy="5050130"/>
          </a:xfrm>
          <a:prstGeom prst="rect">
            <a:avLst/>
          </a:prstGeom>
        </p:spPr>
      </p:pic>
    </p:spTree>
    <p:extLst>
      <p:ext uri="{BB962C8B-B14F-4D97-AF65-F5344CB8AC3E}">
        <p14:creationId xmlns:p14="http://schemas.microsoft.com/office/powerpoint/2010/main" val="3336628819"/>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BFDB19C2-6DE2-4A87-B718-9DF7DCD374B3}"/>
              </a:ext>
            </a:extLst>
          </p:cNvPr>
          <p:cNvSpPr txBox="1"/>
          <p:nvPr/>
        </p:nvSpPr>
        <p:spPr>
          <a:xfrm>
            <a:off x="665825" y="674703"/>
            <a:ext cx="10377996" cy="400110"/>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Connexion (</a:t>
            </a:r>
            <a:r>
              <a:rPr lang="fr-FR" sz="2000" err="1">
                <a:latin typeface="Arial" panose="020B0604020202020204" pitchFamily="34" charset="0"/>
                <a:cs typeface="Arial" panose="020B0604020202020204" pitchFamily="34" charset="0"/>
              </a:rPr>
              <a:t>Roles</a:t>
            </a:r>
            <a:r>
              <a:rPr lang="fr-FR" sz="2000">
                <a:latin typeface="Arial" panose="020B0604020202020204" pitchFamily="34" charset="0"/>
                <a:cs typeface="Arial" panose="020B0604020202020204" pitchFamily="34" charset="0"/>
              </a:rPr>
              <a:t> et </a:t>
            </a:r>
            <a:r>
              <a:rPr lang="fr-FR" sz="2000" err="1">
                <a:latin typeface="Arial" panose="020B0604020202020204" pitchFamily="34" charset="0"/>
                <a:cs typeface="Arial" panose="020B0604020202020204" pitchFamily="34" charset="0"/>
              </a:rPr>
              <a:t>Users</a:t>
            </a:r>
            <a:r>
              <a:rPr lang="fr-FR" sz="2000">
                <a:latin typeface="Arial" panose="020B0604020202020204" pitchFamily="34" charset="0"/>
                <a:cs typeface="Arial" panose="020B0604020202020204" pitchFamily="34" charset="0"/>
              </a:rPr>
              <a:t>) :</a:t>
            </a:r>
          </a:p>
        </p:txBody>
      </p:sp>
      <p:sp>
        <p:nvSpPr>
          <p:cNvPr id="4" name="ZoneTexte 3">
            <a:extLst>
              <a:ext uri="{FF2B5EF4-FFF2-40B4-BE49-F238E27FC236}">
                <a16:creationId xmlns:a16="http://schemas.microsoft.com/office/drawing/2014/main" id="{A0A8C6B3-7FD6-4240-96E9-48C3FD7EAC76}"/>
              </a:ext>
            </a:extLst>
          </p:cNvPr>
          <p:cNvSpPr txBox="1"/>
          <p:nvPr/>
        </p:nvSpPr>
        <p:spPr>
          <a:xfrm>
            <a:off x="1154281" y="3011909"/>
            <a:ext cx="4341546" cy="400110"/>
          </a:xfrm>
          <a:prstGeom prst="rect">
            <a:avLst/>
          </a:prstGeom>
          <a:noFill/>
        </p:spPr>
        <p:txBody>
          <a:bodyPr wrap="square" lIns="91440" tIns="45720" rIns="91440" bIns="45720" rtlCol="0" anchor="t">
            <a:spAutoFit/>
          </a:bodyPr>
          <a:lstStyle/>
          <a:p>
            <a:r>
              <a:rPr lang="fr-FR" sz="2000">
                <a:latin typeface="Arial" panose="020B0604020202020204" pitchFamily="34" charset="0"/>
                <a:cs typeface="Arial" panose="020B0604020202020204" pitchFamily="34" charset="0"/>
              </a:rPr>
              <a:t>Rôle pour la base de données : </a:t>
            </a:r>
          </a:p>
        </p:txBody>
      </p:sp>
      <p:pic>
        <p:nvPicPr>
          <p:cNvPr id="3" name="Image 2">
            <a:extLst>
              <a:ext uri="{FF2B5EF4-FFF2-40B4-BE49-F238E27FC236}">
                <a16:creationId xmlns:a16="http://schemas.microsoft.com/office/drawing/2014/main" id="{3254FC79-3544-47D2-98F7-3368A2DC7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585" y="801278"/>
            <a:ext cx="3492006" cy="541514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Encre 4">
                <a:extLst>
                  <a:ext uri="{FF2B5EF4-FFF2-40B4-BE49-F238E27FC236}">
                    <a16:creationId xmlns:a16="http://schemas.microsoft.com/office/drawing/2014/main" id="{416C4C05-8461-420B-A504-D0817FC3D112}"/>
                  </a:ext>
                </a:extLst>
              </p14:cNvPr>
              <p14:cNvContentPartPr/>
              <p14:nvPr/>
            </p14:nvContentPartPr>
            <p14:xfrm>
              <a:off x="6817593" y="3869668"/>
              <a:ext cx="957960" cy="63720"/>
            </p14:xfrm>
          </p:contentPart>
        </mc:Choice>
        <mc:Fallback>
          <p:pic>
            <p:nvPicPr>
              <p:cNvPr id="5" name="Encre 4">
                <a:extLst>
                  <a:ext uri="{FF2B5EF4-FFF2-40B4-BE49-F238E27FC236}">
                    <a16:creationId xmlns:a16="http://schemas.microsoft.com/office/drawing/2014/main" id="{416C4C05-8461-420B-A504-D0817FC3D112}"/>
                  </a:ext>
                </a:extLst>
              </p:cNvPr>
              <p:cNvPicPr/>
              <p:nvPr/>
            </p:nvPicPr>
            <p:blipFill>
              <a:blip r:embed="rId4"/>
              <a:stretch>
                <a:fillRect/>
              </a:stretch>
            </p:blipFill>
            <p:spPr>
              <a:xfrm>
                <a:off x="6763593" y="3762275"/>
                <a:ext cx="1065600" cy="278149"/>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Encre 6">
                <a:extLst>
                  <a:ext uri="{FF2B5EF4-FFF2-40B4-BE49-F238E27FC236}">
                    <a16:creationId xmlns:a16="http://schemas.microsoft.com/office/drawing/2014/main" id="{6123E7C8-B348-4EDB-BDD4-80E12BBEFCBF}"/>
                  </a:ext>
                </a:extLst>
              </p14:cNvPr>
              <p14:cNvContentPartPr/>
              <p14:nvPr/>
            </p14:nvContentPartPr>
            <p14:xfrm>
              <a:off x="6826593" y="4003228"/>
              <a:ext cx="957960" cy="86040"/>
            </p14:xfrm>
          </p:contentPart>
        </mc:Choice>
        <mc:Fallback>
          <p:pic>
            <p:nvPicPr>
              <p:cNvPr id="7" name="Encre 6">
                <a:extLst>
                  <a:ext uri="{FF2B5EF4-FFF2-40B4-BE49-F238E27FC236}">
                    <a16:creationId xmlns:a16="http://schemas.microsoft.com/office/drawing/2014/main" id="{6123E7C8-B348-4EDB-BDD4-80E12BBEFCBF}"/>
                  </a:ext>
                </a:extLst>
              </p:cNvPr>
              <p:cNvPicPr/>
              <p:nvPr/>
            </p:nvPicPr>
            <p:blipFill>
              <a:blip r:embed="rId6"/>
              <a:stretch>
                <a:fillRect/>
              </a:stretch>
            </p:blipFill>
            <p:spPr>
              <a:xfrm>
                <a:off x="6772593" y="3894774"/>
                <a:ext cx="1065600" cy="302586"/>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Encre 7">
                <a:extLst>
                  <a:ext uri="{FF2B5EF4-FFF2-40B4-BE49-F238E27FC236}">
                    <a16:creationId xmlns:a16="http://schemas.microsoft.com/office/drawing/2014/main" id="{57127CA2-DCD7-4AFC-BBB8-36B820965D46}"/>
                  </a:ext>
                </a:extLst>
              </p14:cNvPr>
              <p14:cNvContentPartPr/>
              <p14:nvPr/>
            </p14:nvContentPartPr>
            <p14:xfrm>
              <a:off x="6826593" y="4188988"/>
              <a:ext cx="1046880" cy="55440"/>
            </p14:xfrm>
          </p:contentPart>
        </mc:Choice>
        <mc:Fallback>
          <p:pic>
            <p:nvPicPr>
              <p:cNvPr id="8" name="Encre 7">
                <a:extLst>
                  <a:ext uri="{FF2B5EF4-FFF2-40B4-BE49-F238E27FC236}">
                    <a16:creationId xmlns:a16="http://schemas.microsoft.com/office/drawing/2014/main" id="{57127CA2-DCD7-4AFC-BBB8-36B820965D46}"/>
                  </a:ext>
                </a:extLst>
              </p:cNvPr>
              <p:cNvPicPr/>
              <p:nvPr/>
            </p:nvPicPr>
            <p:blipFill>
              <a:blip r:embed="rId8"/>
              <a:stretch>
                <a:fillRect/>
              </a:stretch>
            </p:blipFill>
            <p:spPr>
              <a:xfrm>
                <a:off x="6772612" y="4080282"/>
                <a:ext cx="1154483" cy="272489"/>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Encre 8">
                <a:extLst>
                  <a:ext uri="{FF2B5EF4-FFF2-40B4-BE49-F238E27FC236}">
                    <a16:creationId xmlns:a16="http://schemas.microsoft.com/office/drawing/2014/main" id="{73ABB5F4-0AC4-4A95-B0A7-F049DA374A12}"/>
                  </a:ext>
                </a:extLst>
              </p14:cNvPr>
              <p14:cNvContentPartPr/>
              <p14:nvPr/>
            </p14:nvContentPartPr>
            <p14:xfrm>
              <a:off x="6773313" y="5387788"/>
              <a:ext cx="851400" cy="54720"/>
            </p14:xfrm>
          </p:contentPart>
        </mc:Choice>
        <mc:Fallback>
          <p:pic>
            <p:nvPicPr>
              <p:cNvPr id="9" name="Encre 8">
                <a:extLst>
                  <a:ext uri="{FF2B5EF4-FFF2-40B4-BE49-F238E27FC236}">
                    <a16:creationId xmlns:a16="http://schemas.microsoft.com/office/drawing/2014/main" id="{73ABB5F4-0AC4-4A95-B0A7-F049DA374A12}"/>
                  </a:ext>
                </a:extLst>
              </p:cNvPr>
              <p:cNvPicPr/>
              <p:nvPr/>
            </p:nvPicPr>
            <p:blipFill>
              <a:blip r:embed="rId10"/>
              <a:stretch>
                <a:fillRect/>
              </a:stretch>
            </p:blipFill>
            <p:spPr>
              <a:xfrm>
                <a:off x="6719336" y="5279788"/>
                <a:ext cx="958995"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Encre 9">
                <a:extLst>
                  <a:ext uri="{FF2B5EF4-FFF2-40B4-BE49-F238E27FC236}">
                    <a16:creationId xmlns:a16="http://schemas.microsoft.com/office/drawing/2014/main" id="{ABF5731F-2D16-45A5-AB8E-7154AFBA5D64}"/>
                  </a:ext>
                </a:extLst>
              </p14:cNvPr>
              <p14:cNvContentPartPr/>
              <p14:nvPr/>
            </p14:nvContentPartPr>
            <p14:xfrm>
              <a:off x="6755673" y="5716468"/>
              <a:ext cx="534600" cy="31680"/>
            </p14:xfrm>
          </p:contentPart>
        </mc:Choice>
        <mc:Fallback>
          <p:pic>
            <p:nvPicPr>
              <p:cNvPr id="10" name="Encre 9">
                <a:extLst>
                  <a:ext uri="{FF2B5EF4-FFF2-40B4-BE49-F238E27FC236}">
                    <a16:creationId xmlns:a16="http://schemas.microsoft.com/office/drawing/2014/main" id="{ABF5731F-2D16-45A5-AB8E-7154AFBA5D64}"/>
                  </a:ext>
                </a:extLst>
              </p:cNvPr>
              <p:cNvPicPr/>
              <p:nvPr/>
            </p:nvPicPr>
            <p:blipFill>
              <a:blip r:embed="rId12"/>
              <a:stretch>
                <a:fillRect/>
              </a:stretch>
            </p:blipFill>
            <p:spPr>
              <a:xfrm>
                <a:off x="6701709" y="5608468"/>
                <a:ext cx="642168"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Encre 10">
                <a:extLst>
                  <a:ext uri="{FF2B5EF4-FFF2-40B4-BE49-F238E27FC236}">
                    <a16:creationId xmlns:a16="http://schemas.microsoft.com/office/drawing/2014/main" id="{5D6B43FC-6DA7-4CF9-B94E-BA88C5273B09}"/>
                  </a:ext>
                </a:extLst>
              </p14:cNvPr>
              <p14:cNvContentPartPr/>
              <p14:nvPr/>
            </p14:nvContentPartPr>
            <p14:xfrm>
              <a:off x="6790953" y="4731508"/>
              <a:ext cx="558720" cy="27360"/>
            </p14:xfrm>
          </p:contentPart>
        </mc:Choice>
        <mc:Fallback>
          <p:pic>
            <p:nvPicPr>
              <p:cNvPr id="11" name="Encre 10">
                <a:extLst>
                  <a:ext uri="{FF2B5EF4-FFF2-40B4-BE49-F238E27FC236}">
                    <a16:creationId xmlns:a16="http://schemas.microsoft.com/office/drawing/2014/main" id="{5D6B43FC-6DA7-4CF9-B94E-BA88C5273B09}"/>
                  </a:ext>
                </a:extLst>
              </p:cNvPr>
              <p:cNvPicPr/>
              <p:nvPr/>
            </p:nvPicPr>
            <p:blipFill>
              <a:blip r:embed="rId14"/>
              <a:stretch>
                <a:fillRect/>
              </a:stretch>
            </p:blipFill>
            <p:spPr>
              <a:xfrm>
                <a:off x="6736988" y="4624911"/>
                <a:ext cx="666291" cy="240199"/>
              </a:xfrm>
              <a:prstGeom prst="rect">
                <a:avLst/>
              </a:prstGeom>
            </p:spPr>
          </p:pic>
        </mc:Fallback>
      </mc:AlternateContent>
    </p:spTree>
    <p:extLst>
      <p:ext uri="{BB962C8B-B14F-4D97-AF65-F5344CB8AC3E}">
        <p14:creationId xmlns:p14="http://schemas.microsoft.com/office/powerpoint/2010/main" val="2041666618"/>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BFDB19C2-6DE2-4A87-B718-9DF7DCD374B3}"/>
              </a:ext>
            </a:extLst>
          </p:cNvPr>
          <p:cNvSpPr txBox="1"/>
          <p:nvPr/>
        </p:nvSpPr>
        <p:spPr>
          <a:xfrm>
            <a:off x="665825" y="674703"/>
            <a:ext cx="10377996" cy="400110"/>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Connexion (</a:t>
            </a:r>
            <a:r>
              <a:rPr lang="fr-FR" sz="2000" err="1">
                <a:latin typeface="Arial" panose="020B0604020202020204" pitchFamily="34" charset="0"/>
                <a:cs typeface="Arial" panose="020B0604020202020204" pitchFamily="34" charset="0"/>
              </a:rPr>
              <a:t>Roles</a:t>
            </a:r>
            <a:r>
              <a:rPr lang="fr-FR" sz="2000">
                <a:latin typeface="Arial" panose="020B0604020202020204" pitchFamily="34" charset="0"/>
                <a:cs typeface="Arial" panose="020B0604020202020204" pitchFamily="34" charset="0"/>
              </a:rPr>
              <a:t> et </a:t>
            </a:r>
            <a:r>
              <a:rPr lang="fr-FR" sz="2000" err="1">
                <a:latin typeface="Arial" panose="020B0604020202020204" pitchFamily="34" charset="0"/>
                <a:cs typeface="Arial" panose="020B0604020202020204" pitchFamily="34" charset="0"/>
              </a:rPr>
              <a:t>Users</a:t>
            </a:r>
            <a:r>
              <a:rPr lang="fr-FR" sz="2000">
                <a:latin typeface="Arial" panose="020B0604020202020204" pitchFamily="34" charset="0"/>
                <a:cs typeface="Arial" panose="020B0604020202020204" pitchFamily="34" charset="0"/>
              </a:rPr>
              <a:t>) :</a:t>
            </a:r>
          </a:p>
        </p:txBody>
      </p:sp>
      <p:pic>
        <p:nvPicPr>
          <p:cNvPr id="3" name="Image 2">
            <a:extLst>
              <a:ext uri="{FF2B5EF4-FFF2-40B4-BE49-F238E27FC236}">
                <a16:creationId xmlns:a16="http://schemas.microsoft.com/office/drawing/2014/main" id="{DC13670F-EBB8-4423-819D-7245D4FE0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437" y="2562523"/>
            <a:ext cx="2789162" cy="2385267"/>
          </a:xfrm>
          <a:prstGeom prst="rect">
            <a:avLst/>
          </a:prstGeom>
        </p:spPr>
      </p:pic>
      <p:sp>
        <p:nvSpPr>
          <p:cNvPr id="4" name="ZoneTexte 3">
            <a:extLst>
              <a:ext uri="{FF2B5EF4-FFF2-40B4-BE49-F238E27FC236}">
                <a16:creationId xmlns:a16="http://schemas.microsoft.com/office/drawing/2014/main" id="{A0A8C6B3-7FD6-4240-96E9-48C3FD7EAC76}"/>
              </a:ext>
            </a:extLst>
          </p:cNvPr>
          <p:cNvSpPr txBox="1"/>
          <p:nvPr/>
        </p:nvSpPr>
        <p:spPr>
          <a:xfrm>
            <a:off x="819150" y="1618613"/>
            <a:ext cx="2789162" cy="400110"/>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Login de connexion :</a:t>
            </a:r>
          </a:p>
        </p:txBody>
      </p:sp>
      <p:sp>
        <p:nvSpPr>
          <p:cNvPr id="7" name="ZoneTexte 6">
            <a:extLst>
              <a:ext uri="{FF2B5EF4-FFF2-40B4-BE49-F238E27FC236}">
                <a16:creationId xmlns:a16="http://schemas.microsoft.com/office/drawing/2014/main" id="{D7C11677-214C-4CD6-AD8E-466D6AFB60C8}"/>
              </a:ext>
            </a:extLst>
          </p:cNvPr>
          <p:cNvSpPr txBox="1"/>
          <p:nvPr/>
        </p:nvSpPr>
        <p:spPr>
          <a:xfrm>
            <a:off x="6640497" y="1534072"/>
            <a:ext cx="3790765" cy="400110"/>
          </a:xfrm>
          <a:prstGeom prst="rect">
            <a:avLst/>
          </a:prstGeom>
          <a:noFill/>
        </p:spPr>
        <p:txBody>
          <a:bodyPr wrap="square" rtlCol="0">
            <a:spAutoFit/>
          </a:bodyPr>
          <a:lstStyle/>
          <a:p>
            <a:r>
              <a:rPr lang="fr-FR" sz="2000" err="1">
                <a:latin typeface="Arial" panose="020B0604020202020204" pitchFamily="34" charset="0"/>
                <a:cs typeface="Arial" panose="020B0604020202020204" pitchFamily="34" charset="0"/>
              </a:rPr>
              <a:t>Users</a:t>
            </a:r>
            <a:r>
              <a:rPr lang="fr-FR" sz="2000">
                <a:latin typeface="Arial" panose="020B0604020202020204" pitchFamily="34" charset="0"/>
                <a:cs typeface="Arial" panose="020B0604020202020204" pitchFamily="34" charset="0"/>
              </a:rPr>
              <a:t> de la base de données :</a:t>
            </a:r>
          </a:p>
        </p:txBody>
      </p:sp>
      <mc:AlternateContent xmlns:mc="http://schemas.openxmlformats.org/markup-compatibility/2006">
        <mc:Choice xmlns:p14="http://schemas.microsoft.com/office/powerpoint/2010/main" Requires="p14">
          <p:contentPart p14:bwMode="auto" r:id="rId3">
            <p14:nvContentPartPr>
              <p14:cNvPr id="10" name="Encre 9">
                <a:extLst>
                  <a:ext uri="{FF2B5EF4-FFF2-40B4-BE49-F238E27FC236}">
                    <a16:creationId xmlns:a16="http://schemas.microsoft.com/office/drawing/2014/main" id="{9F23EDAA-8C5E-469A-8E28-3736E4CD08EB}"/>
                  </a:ext>
                </a:extLst>
              </p14:cNvPr>
              <p14:cNvContentPartPr/>
              <p14:nvPr/>
            </p14:nvContentPartPr>
            <p14:xfrm>
              <a:off x="1508673" y="3301948"/>
              <a:ext cx="484920" cy="11880"/>
            </p14:xfrm>
          </p:contentPart>
        </mc:Choice>
        <mc:Fallback>
          <p:pic>
            <p:nvPicPr>
              <p:cNvPr id="10" name="Encre 9">
                <a:extLst>
                  <a:ext uri="{FF2B5EF4-FFF2-40B4-BE49-F238E27FC236}">
                    <a16:creationId xmlns:a16="http://schemas.microsoft.com/office/drawing/2014/main" id="{9F23EDAA-8C5E-469A-8E28-3736E4CD08EB}"/>
                  </a:ext>
                </a:extLst>
              </p:cNvPr>
              <p:cNvPicPr/>
              <p:nvPr/>
            </p:nvPicPr>
            <p:blipFill>
              <a:blip r:embed="rId4"/>
              <a:stretch>
                <a:fillRect/>
              </a:stretch>
            </p:blipFill>
            <p:spPr>
              <a:xfrm>
                <a:off x="1454673" y="3193948"/>
                <a:ext cx="5925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Encre 10">
                <a:extLst>
                  <a:ext uri="{FF2B5EF4-FFF2-40B4-BE49-F238E27FC236}">
                    <a16:creationId xmlns:a16="http://schemas.microsoft.com/office/drawing/2014/main" id="{E1B8ACF5-EFEF-4718-8B55-CF7CB918BDD4}"/>
                  </a:ext>
                </a:extLst>
              </p14:cNvPr>
              <p14:cNvContentPartPr/>
              <p14:nvPr/>
            </p14:nvContentPartPr>
            <p14:xfrm>
              <a:off x="1473393" y="3488788"/>
              <a:ext cx="501480" cy="19080"/>
            </p14:xfrm>
          </p:contentPart>
        </mc:Choice>
        <mc:Fallback>
          <p:pic>
            <p:nvPicPr>
              <p:cNvPr id="11" name="Encre 10">
                <a:extLst>
                  <a:ext uri="{FF2B5EF4-FFF2-40B4-BE49-F238E27FC236}">
                    <a16:creationId xmlns:a16="http://schemas.microsoft.com/office/drawing/2014/main" id="{E1B8ACF5-EFEF-4718-8B55-CF7CB918BDD4}"/>
                  </a:ext>
                </a:extLst>
              </p:cNvPr>
              <p:cNvPicPr/>
              <p:nvPr/>
            </p:nvPicPr>
            <p:blipFill>
              <a:blip r:embed="rId6"/>
              <a:stretch>
                <a:fillRect/>
              </a:stretch>
            </p:blipFill>
            <p:spPr>
              <a:xfrm>
                <a:off x="1419354" y="3382788"/>
                <a:ext cx="609197" cy="230727"/>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Encre 11">
                <a:extLst>
                  <a:ext uri="{FF2B5EF4-FFF2-40B4-BE49-F238E27FC236}">
                    <a16:creationId xmlns:a16="http://schemas.microsoft.com/office/drawing/2014/main" id="{DDACDC0A-6557-48BA-B5AD-E65827CB5E72}"/>
                  </a:ext>
                </a:extLst>
              </p14:cNvPr>
              <p14:cNvContentPartPr/>
              <p14:nvPr/>
            </p14:nvContentPartPr>
            <p14:xfrm>
              <a:off x="1491033" y="3817108"/>
              <a:ext cx="549720" cy="36000"/>
            </p14:xfrm>
          </p:contentPart>
        </mc:Choice>
        <mc:Fallback>
          <p:pic>
            <p:nvPicPr>
              <p:cNvPr id="12" name="Encre 11">
                <a:extLst>
                  <a:ext uri="{FF2B5EF4-FFF2-40B4-BE49-F238E27FC236}">
                    <a16:creationId xmlns:a16="http://schemas.microsoft.com/office/drawing/2014/main" id="{DDACDC0A-6557-48BA-B5AD-E65827CB5E72}"/>
                  </a:ext>
                </a:extLst>
              </p:cNvPr>
              <p:cNvPicPr/>
              <p:nvPr/>
            </p:nvPicPr>
            <p:blipFill>
              <a:blip r:embed="rId8"/>
              <a:stretch>
                <a:fillRect/>
              </a:stretch>
            </p:blipFill>
            <p:spPr>
              <a:xfrm>
                <a:off x="1437033" y="3709108"/>
                <a:ext cx="6573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Encre 12">
                <a:extLst>
                  <a:ext uri="{FF2B5EF4-FFF2-40B4-BE49-F238E27FC236}">
                    <a16:creationId xmlns:a16="http://schemas.microsoft.com/office/drawing/2014/main" id="{784CF3F4-EAA4-46E2-B5DE-907A68298AEF}"/>
                  </a:ext>
                </a:extLst>
              </p14:cNvPr>
              <p14:cNvContentPartPr/>
              <p14:nvPr/>
            </p14:nvContentPartPr>
            <p14:xfrm>
              <a:off x="1464393" y="3985588"/>
              <a:ext cx="514440" cy="27000"/>
            </p14:xfrm>
          </p:contentPart>
        </mc:Choice>
        <mc:Fallback>
          <p:pic>
            <p:nvPicPr>
              <p:cNvPr id="13" name="Encre 12">
                <a:extLst>
                  <a:ext uri="{FF2B5EF4-FFF2-40B4-BE49-F238E27FC236}">
                    <a16:creationId xmlns:a16="http://schemas.microsoft.com/office/drawing/2014/main" id="{784CF3F4-EAA4-46E2-B5DE-907A68298AEF}"/>
                  </a:ext>
                </a:extLst>
              </p:cNvPr>
              <p:cNvPicPr/>
              <p:nvPr/>
            </p:nvPicPr>
            <p:blipFill>
              <a:blip r:embed="rId10"/>
              <a:stretch>
                <a:fillRect/>
              </a:stretch>
            </p:blipFill>
            <p:spPr>
              <a:xfrm>
                <a:off x="1410393" y="3877588"/>
                <a:ext cx="6220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Encre 14">
                <a:extLst>
                  <a:ext uri="{FF2B5EF4-FFF2-40B4-BE49-F238E27FC236}">
                    <a16:creationId xmlns:a16="http://schemas.microsoft.com/office/drawing/2014/main" id="{E381B6BC-FD97-4F8F-8F35-8CA0473A190C}"/>
                  </a:ext>
                </a:extLst>
              </p14:cNvPr>
              <p14:cNvContentPartPr/>
              <p14:nvPr/>
            </p14:nvContentPartPr>
            <p14:xfrm>
              <a:off x="1446753" y="4642228"/>
              <a:ext cx="540720" cy="37080"/>
            </p14:xfrm>
          </p:contentPart>
        </mc:Choice>
        <mc:Fallback>
          <p:pic>
            <p:nvPicPr>
              <p:cNvPr id="15" name="Encre 14">
                <a:extLst>
                  <a:ext uri="{FF2B5EF4-FFF2-40B4-BE49-F238E27FC236}">
                    <a16:creationId xmlns:a16="http://schemas.microsoft.com/office/drawing/2014/main" id="{E381B6BC-FD97-4F8F-8F35-8CA0473A190C}"/>
                  </a:ext>
                </a:extLst>
              </p:cNvPr>
              <p:cNvPicPr/>
              <p:nvPr/>
            </p:nvPicPr>
            <p:blipFill>
              <a:blip r:embed="rId12"/>
              <a:stretch>
                <a:fillRect/>
              </a:stretch>
            </p:blipFill>
            <p:spPr>
              <a:xfrm>
                <a:off x="1392789" y="4535266"/>
                <a:ext cx="648288" cy="250647"/>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Encre 15">
                <a:extLst>
                  <a:ext uri="{FF2B5EF4-FFF2-40B4-BE49-F238E27FC236}">
                    <a16:creationId xmlns:a16="http://schemas.microsoft.com/office/drawing/2014/main" id="{29EC957D-DD86-468E-8AF3-673924C42269}"/>
                  </a:ext>
                </a:extLst>
              </p14:cNvPr>
              <p14:cNvContentPartPr/>
              <p14:nvPr/>
            </p14:nvContentPartPr>
            <p14:xfrm>
              <a:off x="1455393" y="4835908"/>
              <a:ext cx="524880" cy="20520"/>
            </p14:xfrm>
          </p:contentPart>
        </mc:Choice>
        <mc:Fallback>
          <p:pic>
            <p:nvPicPr>
              <p:cNvPr id="16" name="Encre 15">
                <a:extLst>
                  <a:ext uri="{FF2B5EF4-FFF2-40B4-BE49-F238E27FC236}">
                    <a16:creationId xmlns:a16="http://schemas.microsoft.com/office/drawing/2014/main" id="{29EC957D-DD86-468E-8AF3-673924C42269}"/>
                  </a:ext>
                </a:extLst>
              </p:cNvPr>
              <p:cNvPicPr/>
              <p:nvPr/>
            </p:nvPicPr>
            <p:blipFill>
              <a:blip r:embed="rId14"/>
              <a:stretch>
                <a:fillRect/>
              </a:stretch>
            </p:blipFill>
            <p:spPr>
              <a:xfrm>
                <a:off x="1401393" y="4727908"/>
                <a:ext cx="632520" cy="236160"/>
              </a:xfrm>
              <a:prstGeom prst="rect">
                <a:avLst/>
              </a:prstGeom>
            </p:spPr>
          </p:pic>
        </mc:Fallback>
      </mc:AlternateContent>
      <p:pic>
        <p:nvPicPr>
          <p:cNvPr id="5" name="Image 4">
            <a:extLst>
              <a:ext uri="{FF2B5EF4-FFF2-40B4-BE49-F238E27FC236}">
                <a16:creationId xmlns:a16="http://schemas.microsoft.com/office/drawing/2014/main" id="{A7D50AE6-C0D4-4078-9085-EE184E08A85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40497" y="2252215"/>
            <a:ext cx="2949196" cy="3520745"/>
          </a:xfrm>
          <a:prstGeom prst="rect">
            <a:avLst/>
          </a:prstGeom>
        </p:spPr>
      </p:pic>
      <mc:AlternateContent xmlns:mc="http://schemas.openxmlformats.org/markup-compatibility/2006">
        <mc:Choice xmlns:p14="http://schemas.microsoft.com/office/powerpoint/2010/main" Requires="p14">
          <p:contentPart p14:bwMode="auto" r:id="rId16">
            <p14:nvContentPartPr>
              <p14:cNvPr id="8" name="Encre 7">
                <a:extLst>
                  <a:ext uri="{FF2B5EF4-FFF2-40B4-BE49-F238E27FC236}">
                    <a16:creationId xmlns:a16="http://schemas.microsoft.com/office/drawing/2014/main" id="{037A95FE-E707-4661-BD6F-3D4B47CD4376}"/>
                  </a:ext>
                </a:extLst>
              </p14:cNvPr>
              <p14:cNvContentPartPr/>
              <p14:nvPr/>
            </p14:nvContentPartPr>
            <p14:xfrm>
              <a:off x="7234787" y="4145428"/>
              <a:ext cx="469800" cy="46440"/>
            </p14:xfrm>
          </p:contentPart>
        </mc:Choice>
        <mc:Fallback>
          <p:pic>
            <p:nvPicPr>
              <p:cNvPr id="8" name="Encre 7">
                <a:extLst>
                  <a:ext uri="{FF2B5EF4-FFF2-40B4-BE49-F238E27FC236}">
                    <a16:creationId xmlns:a16="http://schemas.microsoft.com/office/drawing/2014/main" id="{037A95FE-E707-4661-BD6F-3D4B47CD4376}"/>
                  </a:ext>
                </a:extLst>
              </p:cNvPr>
              <p:cNvPicPr/>
              <p:nvPr/>
            </p:nvPicPr>
            <p:blipFill>
              <a:blip r:embed="rId17"/>
              <a:stretch>
                <a:fillRect/>
              </a:stretch>
            </p:blipFill>
            <p:spPr>
              <a:xfrm>
                <a:off x="7180828" y="4037428"/>
                <a:ext cx="577358"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Encre 17">
                <a:extLst>
                  <a:ext uri="{FF2B5EF4-FFF2-40B4-BE49-F238E27FC236}">
                    <a16:creationId xmlns:a16="http://schemas.microsoft.com/office/drawing/2014/main" id="{4F5F85B3-5575-42AF-95EE-F120BF8D4340}"/>
                  </a:ext>
                </a:extLst>
              </p14:cNvPr>
              <p14:cNvContentPartPr/>
              <p14:nvPr/>
            </p14:nvContentPartPr>
            <p14:xfrm>
              <a:off x="7190867" y="4650148"/>
              <a:ext cx="629280" cy="37440"/>
            </p14:xfrm>
          </p:contentPart>
        </mc:Choice>
        <mc:Fallback>
          <p:pic>
            <p:nvPicPr>
              <p:cNvPr id="18" name="Encre 17">
                <a:extLst>
                  <a:ext uri="{FF2B5EF4-FFF2-40B4-BE49-F238E27FC236}">
                    <a16:creationId xmlns:a16="http://schemas.microsoft.com/office/drawing/2014/main" id="{4F5F85B3-5575-42AF-95EE-F120BF8D4340}"/>
                  </a:ext>
                </a:extLst>
              </p:cNvPr>
              <p:cNvPicPr/>
              <p:nvPr/>
            </p:nvPicPr>
            <p:blipFill>
              <a:blip r:embed="rId19"/>
              <a:stretch>
                <a:fillRect/>
              </a:stretch>
            </p:blipFill>
            <p:spPr>
              <a:xfrm>
                <a:off x="7136867" y="4542148"/>
                <a:ext cx="7369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Encre 25">
                <a:extLst>
                  <a:ext uri="{FF2B5EF4-FFF2-40B4-BE49-F238E27FC236}">
                    <a16:creationId xmlns:a16="http://schemas.microsoft.com/office/drawing/2014/main" id="{F9B2B55A-E9EE-465A-B2A1-F31519DFBDB1}"/>
                  </a:ext>
                </a:extLst>
              </p14:cNvPr>
              <p14:cNvContentPartPr/>
              <p14:nvPr/>
            </p14:nvContentPartPr>
            <p14:xfrm>
              <a:off x="7163867" y="5148748"/>
              <a:ext cx="489600" cy="24840"/>
            </p14:xfrm>
          </p:contentPart>
        </mc:Choice>
        <mc:Fallback>
          <p:pic>
            <p:nvPicPr>
              <p:cNvPr id="26" name="Encre 25">
                <a:extLst>
                  <a:ext uri="{FF2B5EF4-FFF2-40B4-BE49-F238E27FC236}">
                    <a16:creationId xmlns:a16="http://schemas.microsoft.com/office/drawing/2014/main" id="{F9B2B55A-E9EE-465A-B2A1-F31519DFBDB1}"/>
                  </a:ext>
                </a:extLst>
              </p:cNvPr>
              <p:cNvPicPr/>
              <p:nvPr/>
            </p:nvPicPr>
            <p:blipFill>
              <a:blip r:embed="rId21"/>
              <a:stretch>
                <a:fillRect/>
              </a:stretch>
            </p:blipFill>
            <p:spPr>
              <a:xfrm>
                <a:off x="7109827" y="5040748"/>
                <a:ext cx="597319"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7" name="Encre 26">
                <a:extLst>
                  <a:ext uri="{FF2B5EF4-FFF2-40B4-BE49-F238E27FC236}">
                    <a16:creationId xmlns:a16="http://schemas.microsoft.com/office/drawing/2014/main" id="{408F4285-B833-41D9-A67C-2E292593975E}"/>
                  </a:ext>
                </a:extLst>
              </p14:cNvPr>
              <p14:cNvContentPartPr/>
              <p14:nvPr/>
            </p14:nvContentPartPr>
            <p14:xfrm>
              <a:off x="7155227" y="5529988"/>
              <a:ext cx="621360" cy="10440"/>
            </p14:xfrm>
          </p:contentPart>
        </mc:Choice>
        <mc:Fallback>
          <p:pic>
            <p:nvPicPr>
              <p:cNvPr id="27" name="Encre 26">
                <a:extLst>
                  <a:ext uri="{FF2B5EF4-FFF2-40B4-BE49-F238E27FC236}">
                    <a16:creationId xmlns:a16="http://schemas.microsoft.com/office/drawing/2014/main" id="{408F4285-B833-41D9-A67C-2E292593975E}"/>
                  </a:ext>
                </a:extLst>
              </p:cNvPr>
              <p:cNvPicPr/>
              <p:nvPr/>
            </p:nvPicPr>
            <p:blipFill>
              <a:blip r:embed="rId23"/>
              <a:stretch>
                <a:fillRect/>
              </a:stretch>
            </p:blipFill>
            <p:spPr>
              <a:xfrm>
                <a:off x="7101227" y="5421988"/>
                <a:ext cx="72900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8" name="Encre 27">
                <a:extLst>
                  <a:ext uri="{FF2B5EF4-FFF2-40B4-BE49-F238E27FC236}">
                    <a16:creationId xmlns:a16="http://schemas.microsoft.com/office/drawing/2014/main" id="{E1680063-A1CA-4A4C-A6AD-8F6294A5CC61}"/>
                  </a:ext>
                </a:extLst>
              </p14:cNvPr>
              <p14:cNvContentPartPr/>
              <p14:nvPr/>
            </p14:nvContentPartPr>
            <p14:xfrm>
              <a:off x="7163867" y="5627908"/>
              <a:ext cx="602640" cy="45000"/>
            </p14:xfrm>
          </p:contentPart>
        </mc:Choice>
        <mc:Fallback>
          <p:pic>
            <p:nvPicPr>
              <p:cNvPr id="28" name="Encre 27">
                <a:extLst>
                  <a:ext uri="{FF2B5EF4-FFF2-40B4-BE49-F238E27FC236}">
                    <a16:creationId xmlns:a16="http://schemas.microsoft.com/office/drawing/2014/main" id="{E1680063-A1CA-4A4C-A6AD-8F6294A5CC61}"/>
                  </a:ext>
                </a:extLst>
              </p:cNvPr>
              <p:cNvPicPr/>
              <p:nvPr/>
            </p:nvPicPr>
            <p:blipFill>
              <a:blip r:embed="rId25"/>
              <a:stretch>
                <a:fillRect/>
              </a:stretch>
            </p:blipFill>
            <p:spPr>
              <a:xfrm>
                <a:off x="7109867" y="5519908"/>
                <a:ext cx="71028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9" name="Encre 28">
                <a:extLst>
                  <a:ext uri="{FF2B5EF4-FFF2-40B4-BE49-F238E27FC236}">
                    <a16:creationId xmlns:a16="http://schemas.microsoft.com/office/drawing/2014/main" id="{6FC44C20-42A9-4834-B0EC-91B306506286}"/>
                  </a:ext>
                </a:extLst>
              </p14:cNvPr>
              <p14:cNvContentPartPr/>
              <p14:nvPr/>
            </p14:nvContentPartPr>
            <p14:xfrm>
              <a:off x="7190867" y="4190068"/>
              <a:ext cx="543960" cy="133920"/>
            </p14:xfrm>
          </p:contentPart>
        </mc:Choice>
        <mc:Fallback>
          <p:pic>
            <p:nvPicPr>
              <p:cNvPr id="29" name="Encre 28">
                <a:extLst>
                  <a:ext uri="{FF2B5EF4-FFF2-40B4-BE49-F238E27FC236}">
                    <a16:creationId xmlns:a16="http://schemas.microsoft.com/office/drawing/2014/main" id="{6FC44C20-42A9-4834-B0EC-91B306506286}"/>
                  </a:ext>
                </a:extLst>
              </p:cNvPr>
              <p:cNvPicPr/>
              <p:nvPr/>
            </p:nvPicPr>
            <p:blipFill>
              <a:blip r:embed="rId27"/>
              <a:stretch>
                <a:fillRect/>
              </a:stretch>
            </p:blipFill>
            <p:spPr>
              <a:xfrm>
                <a:off x="7136867" y="4082068"/>
                <a:ext cx="651600" cy="349560"/>
              </a:xfrm>
              <a:prstGeom prst="rect">
                <a:avLst/>
              </a:prstGeom>
            </p:spPr>
          </p:pic>
        </mc:Fallback>
      </mc:AlternateContent>
    </p:spTree>
    <p:extLst>
      <p:ext uri="{BB962C8B-B14F-4D97-AF65-F5344CB8AC3E}">
        <p14:creationId xmlns:p14="http://schemas.microsoft.com/office/powerpoint/2010/main" val="58633975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Une courbe numérique de marché boursier">
            <a:extLst>
              <a:ext uri="{FF2B5EF4-FFF2-40B4-BE49-F238E27FC236}">
                <a16:creationId xmlns:a16="http://schemas.microsoft.com/office/drawing/2014/main" id="{C56A0E47-EB81-451E-A4A7-323D78BFD11A}"/>
              </a:ext>
            </a:extLst>
          </p:cNvPr>
          <p:cNvPicPr>
            <a:picLocks noChangeAspect="1"/>
          </p:cNvPicPr>
          <p:nvPr/>
        </p:nvPicPr>
        <p:blipFill rotWithShape="1">
          <a:blip r:embed="rId3"/>
          <a:srcRect l="38002" r="8410" b="-1"/>
          <a:stretch/>
        </p:blipFill>
        <p:spPr>
          <a:xfrm>
            <a:off x="20" y="10"/>
            <a:ext cx="5404493" cy="6857990"/>
          </a:xfrm>
          <a:prstGeom prst="rect">
            <a:avLst/>
          </a:prstGeom>
        </p:spPr>
      </p:pic>
      <p:sp>
        <p:nvSpPr>
          <p:cNvPr id="2" name="ZoneTexte 1">
            <a:extLst>
              <a:ext uri="{FF2B5EF4-FFF2-40B4-BE49-F238E27FC236}">
                <a16:creationId xmlns:a16="http://schemas.microsoft.com/office/drawing/2014/main" id="{17B751BE-E1DE-460B-BEDF-F12E00595740}"/>
              </a:ext>
            </a:extLst>
          </p:cNvPr>
          <p:cNvSpPr txBox="1"/>
          <p:nvPr/>
        </p:nvSpPr>
        <p:spPr>
          <a:xfrm>
            <a:off x="5912528" y="923278"/>
            <a:ext cx="6068940" cy="4524315"/>
          </a:xfrm>
          <a:prstGeom prst="rect">
            <a:avLst/>
          </a:prstGeom>
          <a:noFill/>
        </p:spPr>
        <p:txBody>
          <a:bodyPr wrap="square" rtlCol="0">
            <a:spAutoFit/>
          </a:bodyPr>
          <a:lstStyle/>
          <a:p>
            <a:pPr algn="just"/>
            <a:r>
              <a:rPr lang="fr-FR" sz="2000">
                <a:latin typeface="Arial" panose="020B0604020202020204" pitchFamily="34" charset="0"/>
                <a:cs typeface="Arial" panose="020B0604020202020204" pitchFamily="34" charset="0"/>
              </a:rPr>
              <a:t>Contexte</a:t>
            </a:r>
            <a:r>
              <a:rPr lang="fr-FR">
                <a:latin typeface="Arial" panose="020B0604020202020204" pitchFamily="34" charset="0"/>
                <a:cs typeface="Arial" panose="020B0604020202020204" pitchFamily="34" charset="0"/>
              </a:rPr>
              <a:t> :</a:t>
            </a:r>
          </a:p>
          <a:p>
            <a:pPr algn="just"/>
            <a:endParaRPr lang="fr-FR">
              <a:latin typeface="Arial" panose="020B0604020202020204" pitchFamily="34" charset="0"/>
              <a:cs typeface="Arial" panose="020B0604020202020204" pitchFamily="34" charset="0"/>
            </a:endParaRPr>
          </a:p>
          <a:p>
            <a:pPr algn="just"/>
            <a:r>
              <a:rPr lang="fr-FR">
                <a:latin typeface="Arial" panose="020B0604020202020204" pitchFamily="34" charset="0"/>
                <a:cs typeface="Arial" panose="020B0604020202020204" pitchFamily="34" charset="0"/>
              </a:rPr>
              <a:t>La société ELTUX, implantée à Dijon, propose des formations et des certification dans le domaine de l’IT (Information </a:t>
            </a:r>
            <a:r>
              <a:rPr lang="fr-FR" err="1">
                <a:latin typeface="Arial" panose="020B0604020202020204" pitchFamily="34" charset="0"/>
                <a:cs typeface="Arial" panose="020B0604020202020204" pitchFamily="34" charset="0"/>
              </a:rPr>
              <a:t>Technology</a:t>
            </a:r>
            <a:r>
              <a:rPr lang="fr-FR">
                <a:latin typeface="Arial" panose="020B0604020202020204" pitchFamily="34" charset="0"/>
                <a:cs typeface="Arial" panose="020B0604020202020204" pitchFamily="34" charset="0"/>
              </a:rPr>
              <a:t>). </a:t>
            </a:r>
          </a:p>
          <a:p>
            <a:pPr algn="just"/>
            <a:endParaRPr lang="fr-FR">
              <a:latin typeface="Arial" panose="020B0604020202020204" pitchFamily="34" charset="0"/>
              <a:cs typeface="Arial" panose="020B0604020202020204" pitchFamily="34" charset="0"/>
            </a:endParaRPr>
          </a:p>
          <a:p>
            <a:pPr algn="just"/>
            <a:endParaRPr lang="fr-FR">
              <a:latin typeface="Arial" panose="020B0604020202020204" pitchFamily="34" charset="0"/>
              <a:cs typeface="Arial" panose="020B0604020202020204" pitchFamily="34" charset="0"/>
            </a:endParaRPr>
          </a:p>
          <a:p>
            <a:pPr algn="just"/>
            <a:r>
              <a:rPr lang="fr-FR">
                <a:latin typeface="Arial" panose="020B0604020202020204" pitchFamily="34" charset="0"/>
                <a:cs typeface="Arial" panose="020B0604020202020204" pitchFamily="34" charset="0"/>
              </a:rPr>
              <a:t>L’entreprise souhaite faire évoluer le système informatique avec une solution Serveur sur LINUX.</a:t>
            </a:r>
          </a:p>
          <a:p>
            <a:pPr algn="just"/>
            <a:endParaRPr lang="fr-FR">
              <a:latin typeface="Arial" panose="020B0604020202020204" pitchFamily="34" charset="0"/>
              <a:cs typeface="Arial" panose="020B0604020202020204" pitchFamily="34" charset="0"/>
            </a:endParaRPr>
          </a:p>
          <a:p>
            <a:pPr algn="just"/>
            <a:endParaRPr lang="fr-FR">
              <a:latin typeface="Arial" panose="020B0604020202020204" pitchFamily="34" charset="0"/>
              <a:cs typeface="Arial" panose="020B0604020202020204" pitchFamily="34" charset="0"/>
            </a:endParaRPr>
          </a:p>
          <a:p>
            <a:pPr algn="just"/>
            <a:r>
              <a:rPr lang="fr-FR">
                <a:latin typeface="Arial" panose="020B0604020202020204" pitchFamily="34" charset="0"/>
                <a:cs typeface="Arial" panose="020B0604020202020204" pitchFamily="34" charset="0"/>
              </a:rPr>
              <a:t>Elle demande également la mise en place d’une infrastructure de base de données basé sur Microsoft SQL Server 2019 ainsi qu’une automatisation des sauvegarde des éléments critique de la base de données. </a:t>
            </a:r>
          </a:p>
          <a:p>
            <a:endParaRPr lang="fr-FR">
              <a:latin typeface="+mj-lt"/>
            </a:endParaRPr>
          </a:p>
        </p:txBody>
      </p:sp>
    </p:spTree>
    <p:extLst>
      <p:ext uri="{BB962C8B-B14F-4D97-AF65-F5344CB8AC3E}">
        <p14:creationId xmlns:p14="http://schemas.microsoft.com/office/powerpoint/2010/main" val="1180298109"/>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BFDB19C2-6DE2-4A87-B718-9DF7DCD374B3}"/>
              </a:ext>
            </a:extLst>
          </p:cNvPr>
          <p:cNvSpPr txBox="1"/>
          <p:nvPr/>
        </p:nvSpPr>
        <p:spPr>
          <a:xfrm>
            <a:off x="665825" y="674703"/>
            <a:ext cx="10377996" cy="400110"/>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Vues, Trigger, Procédure et Fonction :</a:t>
            </a:r>
          </a:p>
        </p:txBody>
      </p:sp>
      <p:pic>
        <p:nvPicPr>
          <p:cNvPr id="5" name="Image 4">
            <a:extLst>
              <a:ext uri="{FF2B5EF4-FFF2-40B4-BE49-F238E27FC236}">
                <a16:creationId xmlns:a16="http://schemas.microsoft.com/office/drawing/2014/main" id="{C850A84B-3EB1-423E-B719-0881EF7CA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256" y="2823071"/>
            <a:ext cx="2583404" cy="1897544"/>
          </a:xfrm>
          <a:prstGeom prst="rect">
            <a:avLst/>
          </a:prstGeom>
        </p:spPr>
      </p:pic>
      <p:sp>
        <p:nvSpPr>
          <p:cNvPr id="7" name="ZoneTexte 6">
            <a:extLst>
              <a:ext uri="{FF2B5EF4-FFF2-40B4-BE49-F238E27FC236}">
                <a16:creationId xmlns:a16="http://schemas.microsoft.com/office/drawing/2014/main" id="{A2E0FE84-0017-48FB-A063-7E11BAC6DC79}"/>
              </a:ext>
            </a:extLst>
          </p:cNvPr>
          <p:cNvSpPr txBox="1"/>
          <p:nvPr/>
        </p:nvSpPr>
        <p:spPr>
          <a:xfrm>
            <a:off x="1219200" y="2213898"/>
            <a:ext cx="3533775" cy="400110"/>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Listes des vues :</a:t>
            </a:r>
          </a:p>
        </p:txBody>
      </p:sp>
      <p:pic>
        <p:nvPicPr>
          <p:cNvPr id="9" name="Image 8" descr="Une image contenant texte&#10;&#10;Description générée automatiquement">
            <a:extLst>
              <a:ext uri="{FF2B5EF4-FFF2-40B4-BE49-F238E27FC236}">
                <a16:creationId xmlns:a16="http://schemas.microsoft.com/office/drawing/2014/main" id="{05DBDD16-48A7-452B-A356-B74744469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992" y="3581398"/>
            <a:ext cx="2952884" cy="1463895"/>
          </a:xfrm>
          <a:prstGeom prst="rect">
            <a:avLst/>
          </a:prstGeom>
        </p:spPr>
      </p:pic>
      <p:sp>
        <p:nvSpPr>
          <p:cNvPr id="10" name="ZoneTexte 9">
            <a:extLst>
              <a:ext uri="{FF2B5EF4-FFF2-40B4-BE49-F238E27FC236}">
                <a16:creationId xmlns:a16="http://schemas.microsoft.com/office/drawing/2014/main" id="{7ADCB9BB-8D3A-490E-9348-F34B8B896FD2}"/>
              </a:ext>
            </a:extLst>
          </p:cNvPr>
          <p:cNvSpPr txBox="1"/>
          <p:nvPr/>
        </p:nvSpPr>
        <p:spPr>
          <a:xfrm>
            <a:off x="8622992" y="2014815"/>
            <a:ext cx="3254683" cy="1015663"/>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Exemple de Trigger se trouvent sur la table </a:t>
            </a:r>
            <a:r>
              <a:rPr lang="fr-FR" sz="2000" err="1">
                <a:latin typeface="Arial" panose="020B0604020202020204" pitchFamily="34" charset="0"/>
                <a:cs typeface="Arial" panose="020B0604020202020204" pitchFamily="34" charset="0"/>
              </a:rPr>
              <a:t>OrderHeader</a:t>
            </a:r>
            <a:r>
              <a:rPr lang="fr-FR" sz="2000">
                <a:latin typeface="Arial" panose="020B0604020202020204" pitchFamily="34" charset="0"/>
                <a:cs typeface="Arial" panose="020B0604020202020204" pitchFamily="34" charset="0"/>
              </a:rPr>
              <a:t> :</a:t>
            </a:r>
          </a:p>
        </p:txBody>
      </p:sp>
      <p:sp>
        <p:nvSpPr>
          <p:cNvPr id="11" name="ZoneTexte 10">
            <a:extLst>
              <a:ext uri="{FF2B5EF4-FFF2-40B4-BE49-F238E27FC236}">
                <a16:creationId xmlns:a16="http://schemas.microsoft.com/office/drawing/2014/main" id="{D9D10278-7EB5-44F3-8E34-9063BEE66776}"/>
              </a:ext>
            </a:extLst>
          </p:cNvPr>
          <p:cNvSpPr txBox="1"/>
          <p:nvPr/>
        </p:nvSpPr>
        <p:spPr>
          <a:xfrm>
            <a:off x="5534025" y="2213898"/>
            <a:ext cx="2343402" cy="3139321"/>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Listes des Entités avec Trigger :</a:t>
            </a:r>
          </a:p>
          <a:p>
            <a:endParaRPr lang="fr-FR" sz="2000">
              <a:latin typeface="Arial" panose="020B0604020202020204" pitchFamily="34" charset="0"/>
              <a:cs typeface="Arial" panose="020B0604020202020204" pitchFamily="34" charset="0"/>
            </a:endParaRPr>
          </a:p>
          <a:p>
            <a:pPr marL="285750" indent="-285750">
              <a:buFontTx/>
              <a:buChar char="-"/>
            </a:pPr>
            <a:r>
              <a:rPr lang="fr-FR" sz="2000" err="1">
                <a:latin typeface="Arial" panose="020B0604020202020204" pitchFamily="34" charset="0"/>
                <a:cs typeface="Arial" panose="020B0604020202020204" pitchFamily="34" charset="0"/>
              </a:rPr>
              <a:t>OrderHeader</a:t>
            </a:r>
            <a:endParaRPr lang="fr-FR" sz="2000">
              <a:latin typeface="Arial" panose="020B0604020202020204" pitchFamily="34" charset="0"/>
              <a:cs typeface="Arial" panose="020B0604020202020204" pitchFamily="34" charset="0"/>
            </a:endParaRPr>
          </a:p>
          <a:p>
            <a:pPr marL="285750" indent="-285750">
              <a:buFontTx/>
              <a:buChar char="-"/>
            </a:pPr>
            <a:r>
              <a:rPr lang="fr-FR" sz="2000" err="1">
                <a:latin typeface="Arial" panose="020B0604020202020204" pitchFamily="34" charset="0"/>
                <a:cs typeface="Arial" panose="020B0604020202020204" pitchFamily="34" charset="0"/>
              </a:rPr>
              <a:t>StateProvince</a:t>
            </a:r>
            <a:endParaRPr lang="fr-FR" sz="2000">
              <a:latin typeface="Arial" panose="020B0604020202020204" pitchFamily="34" charset="0"/>
              <a:cs typeface="Arial" panose="020B0604020202020204" pitchFamily="34" charset="0"/>
            </a:endParaRPr>
          </a:p>
          <a:p>
            <a:pPr marL="285750" indent="-285750">
              <a:buFontTx/>
              <a:buChar char="-"/>
            </a:pPr>
            <a:r>
              <a:rPr lang="fr-FR" sz="2000" err="1">
                <a:latin typeface="Arial" panose="020B0604020202020204" pitchFamily="34" charset="0"/>
                <a:cs typeface="Arial" panose="020B0604020202020204" pitchFamily="34" charset="0"/>
              </a:rPr>
              <a:t>SaleTerritory</a:t>
            </a:r>
            <a:endParaRPr lang="fr-FR" sz="2000">
              <a:latin typeface="Arial" panose="020B0604020202020204" pitchFamily="34" charset="0"/>
              <a:cs typeface="Arial" panose="020B0604020202020204" pitchFamily="34" charset="0"/>
            </a:endParaRPr>
          </a:p>
          <a:p>
            <a:pPr marL="285750" indent="-285750">
              <a:buFontTx/>
              <a:buChar char="-"/>
            </a:pPr>
            <a:r>
              <a:rPr lang="fr-FR" sz="2000" err="1">
                <a:latin typeface="Arial" panose="020B0604020202020204" pitchFamily="34" charset="0"/>
                <a:cs typeface="Arial" panose="020B0604020202020204" pitchFamily="34" charset="0"/>
              </a:rPr>
              <a:t>Address</a:t>
            </a:r>
            <a:endParaRPr lang="fr-FR" sz="2000">
              <a:latin typeface="Arial" panose="020B0604020202020204" pitchFamily="34" charset="0"/>
              <a:cs typeface="Arial" panose="020B0604020202020204" pitchFamily="34" charset="0"/>
            </a:endParaRPr>
          </a:p>
          <a:p>
            <a:pPr marL="285750" indent="-285750">
              <a:buFontTx/>
              <a:buChar char="-"/>
            </a:pPr>
            <a:r>
              <a:rPr lang="fr-FR" sz="2000">
                <a:latin typeface="Arial" panose="020B0604020202020204" pitchFamily="34" charset="0"/>
                <a:cs typeface="Arial" panose="020B0604020202020204" pitchFamily="34" charset="0"/>
              </a:rPr>
              <a:t>Customer</a:t>
            </a:r>
          </a:p>
          <a:p>
            <a:pPr marL="285750" indent="-285750">
              <a:buFontTx/>
              <a:buChar char="-"/>
            </a:pPr>
            <a:r>
              <a:rPr lang="fr-FR" sz="2000" err="1">
                <a:latin typeface="Arial" panose="020B0604020202020204" pitchFamily="34" charset="0"/>
                <a:cs typeface="Arial" panose="020B0604020202020204" pitchFamily="34" charset="0"/>
              </a:rPr>
              <a:t>CountryRegion</a:t>
            </a:r>
            <a:endParaRPr lang="fr-FR" sz="2000">
              <a:latin typeface="Arial" panose="020B0604020202020204" pitchFamily="34" charset="0"/>
              <a:cs typeface="Arial" panose="020B0604020202020204" pitchFamily="34" charset="0"/>
            </a:endParaRPr>
          </a:p>
          <a:p>
            <a:pPr marL="285750" indent="-285750">
              <a:buFontTx/>
              <a:buChar char="-"/>
            </a:pPr>
            <a:endParaRPr lang="fr-FR"/>
          </a:p>
        </p:txBody>
      </p:sp>
    </p:spTree>
    <p:extLst>
      <p:ext uri="{BB962C8B-B14F-4D97-AF65-F5344CB8AC3E}">
        <p14:creationId xmlns:p14="http://schemas.microsoft.com/office/powerpoint/2010/main" val="3273393188"/>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BFDB19C2-6DE2-4A87-B718-9DF7DCD374B3}"/>
              </a:ext>
            </a:extLst>
          </p:cNvPr>
          <p:cNvSpPr txBox="1"/>
          <p:nvPr/>
        </p:nvSpPr>
        <p:spPr>
          <a:xfrm>
            <a:off x="665825" y="674703"/>
            <a:ext cx="10377996" cy="400110"/>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Vues, Trigger, Procédures et Fonctions :</a:t>
            </a:r>
          </a:p>
        </p:txBody>
      </p:sp>
      <p:sp>
        <p:nvSpPr>
          <p:cNvPr id="2" name="ZoneTexte 1">
            <a:extLst>
              <a:ext uri="{FF2B5EF4-FFF2-40B4-BE49-F238E27FC236}">
                <a16:creationId xmlns:a16="http://schemas.microsoft.com/office/drawing/2014/main" id="{70A9FF0D-E426-42CC-9D5E-B0CC76E78260}"/>
              </a:ext>
            </a:extLst>
          </p:cNvPr>
          <p:cNvSpPr txBox="1"/>
          <p:nvPr/>
        </p:nvSpPr>
        <p:spPr>
          <a:xfrm>
            <a:off x="1000125" y="1552575"/>
            <a:ext cx="4181475" cy="369332"/>
          </a:xfrm>
          <a:prstGeom prst="rect">
            <a:avLst/>
          </a:prstGeom>
          <a:noFill/>
        </p:spPr>
        <p:txBody>
          <a:bodyPr wrap="square" rtlCol="0">
            <a:spAutoFit/>
          </a:bodyPr>
          <a:lstStyle/>
          <a:p>
            <a:r>
              <a:rPr lang="fr-FR">
                <a:latin typeface="Arial" panose="020B0604020202020204" pitchFamily="34" charset="0"/>
                <a:cs typeface="Arial" panose="020B0604020202020204" pitchFamily="34" charset="0"/>
              </a:rPr>
              <a:t>Listes des Procédures Stockées :</a:t>
            </a:r>
          </a:p>
        </p:txBody>
      </p:sp>
      <p:pic>
        <p:nvPicPr>
          <p:cNvPr id="12" name="Image 11" descr="Une image contenant table&#10;&#10;Description générée automatiquement">
            <a:extLst>
              <a:ext uri="{FF2B5EF4-FFF2-40B4-BE49-F238E27FC236}">
                <a16:creationId xmlns:a16="http://schemas.microsoft.com/office/drawing/2014/main" id="{1C97ABE1-2156-4543-95E7-EB92A5547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447" y="2357209"/>
            <a:ext cx="3826988" cy="4072570"/>
          </a:xfrm>
          <a:prstGeom prst="rect">
            <a:avLst/>
          </a:prstGeom>
        </p:spPr>
      </p:pic>
      <p:sp>
        <p:nvSpPr>
          <p:cNvPr id="13" name="ZoneTexte 12">
            <a:extLst>
              <a:ext uri="{FF2B5EF4-FFF2-40B4-BE49-F238E27FC236}">
                <a16:creationId xmlns:a16="http://schemas.microsoft.com/office/drawing/2014/main" id="{EC465449-EDE2-4927-97BD-E923232E7A40}"/>
              </a:ext>
            </a:extLst>
          </p:cNvPr>
          <p:cNvSpPr txBox="1"/>
          <p:nvPr/>
        </p:nvSpPr>
        <p:spPr>
          <a:xfrm>
            <a:off x="7010402" y="1597997"/>
            <a:ext cx="3667125" cy="369332"/>
          </a:xfrm>
          <a:prstGeom prst="rect">
            <a:avLst/>
          </a:prstGeom>
          <a:noFill/>
        </p:spPr>
        <p:txBody>
          <a:bodyPr wrap="square" rtlCol="0">
            <a:spAutoFit/>
          </a:bodyPr>
          <a:lstStyle/>
          <a:p>
            <a:r>
              <a:rPr lang="fr-FR">
                <a:latin typeface="Arial" panose="020B0604020202020204" pitchFamily="34" charset="0"/>
                <a:cs typeface="Arial" panose="020B0604020202020204" pitchFamily="34" charset="0"/>
              </a:rPr>
              <a:t>Listes des fonctions :</a:t>
            </a:r>
          </a:p>
        </p:txBody>
      </p:sp>
      <p:pic>
        <p:nvPicPr>
          <p:cNvPr id="15" name="Image 14" descr="Une image contenant table&#10;&#10;Description générée automatiquement">
            <a:extLst>
              <a:ext uri="{FF2B5EF4-FFF2-40B4-BE49-F238E27FC236}">
                <a16:creationId xmlns:a16="http://schemas.microsoft.com/office/drawing/2014/main" id="{AAE04C2E-B3AC-4CB4-9260-8F0D5AE39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849" y="1998107"/>
            <a:ext cx="3097188" cy="4473716"/>
          </a:xfrm>
          <a:prstGeom prst="rect">
            <a:avLst/>
          </a:prstGeom>
        </p:spPr>
      </p:pic>
    </p:spTree>
    <p:extLst>
      <p:ext uri="{BB962C8B-B14F-4D97-AF65-F5344CB8AC3E}">
        <p14:creationId xmlns:p14="http://schemas.microsoft.com/office/powerpoint/2010/main" val="1318823008"/>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BFDB19C2-6DE2-4A87-B718-9DF7DCD374B3}"/>
              </a:ext>
            </a:extLst>
          </p:cNvPr>
          <p:cNvSpPr txBox="1"/>
          <p:nvPr/>
        </p:nvSpPr>
        <p:spPr>
          <a:xfrm>
            <a:off x="665825" y="674703"/>
            <a:ext cx="10377996" cy="400110"/>
          </a:xfrm>
          <a:prstGeom prst="rect">
            <a:avLst/>
          </a:prstGeom>
          <a:noFill/>
        </p:spPr>
        <p:txBody>
          <a:bodyPr wrap="square" rtlCol="0">
            <a:spAutoFit/>
          </a:bodyPr>
          <a:lstStyle/>
          <a:p>
            <a:r>
              <a:rPr lang="fr-FR" sz="2000">
                <a:latin typeface="Arial" panose="020B0604020202020204" pitchFamily="34" charset="0"/>
                <a:cs typeface="Arial" panose="020B0604020202020204" pitchFamily="34" charset="0"/>
              </a:rPr>
              <a:t>Plan de Sauvegarde :</a:t>
            </a:r>
          </a:p>
        </p:txBody>
      </p:sp>
      <p:pic>
        <p:nvPicPr>
          <p:cNvPr id="5" name="Image 4">
            <a:extLst>
              <a:ext uri="{FF2B5EF4-FFF2-40B4-BE49-F238E27FC236}">
                <a16:creationId xmlns:a16="http://schemas.microsoft.com/office/drawing/2014/main" id="{E84EB570-ECA6-4486-8FF7-0992F8411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152" y="1166552"/>
            <a:ext cx="3512612" cy="2482411"/>
          </a:xfrm>
          <a:prstGeom prst="rect">
            <a:avLst/>
          </a:prstGeom>
        </p:spPr>
      </p:pic>
      <p:pic>
        <p:nvPicPr>
          <p:cNvPr id="8" name="Image 7">
            <a:extLst>
              <a:ext uri="{FF2B5EF4-FFF2-40B4-BE49-F238E27FC236}">
                <a16:creationId xmlns:a16="http://schemas.microsoft.com/office/drawing/2014/main" id="{9318C739-43B2-40AF-B7E2-1D9C85C0C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256" y="4194583"/>
            <a:ext cx="10138792" cy="1524132"/>
          </a:xfrm>
          <a:prstGeom prst="rect">
            <a:avLst/>
          </a:prstGeom>
        </p:spPr>
      </p:pic>
      <p:sp>
        <p:nvSpPr>
          <p:cNvPr id="9" name="ZoneTexte 8">
            <a:extLst>
              <a:ext uri="{FF2B5EF4-FFF2-40B4-BE49-F238E27FC236}">
                <a16:creationId xmlns:a16="http://schemas.microsoft.com/office/drawing/2014/main" id="{CBCA0DDE-8C05-40F2-AE6F-8FD513C26F3B}"/>
              </a:ext>
            </a:extLst>
          </p:cNvPr>
          <p:cNvSpPr txBox="1"/>
          <p:nvPr/>
        </p:nvSpPr>
        <p:spPr>
          <a:xfrm>
            <a:off x="2257425" y="1893332"/>
            <a:ext cx="3019425" cy="1477328"/>
          </a:xfrm>
          <a:prstGeom prst="rect">
            <a:avLst/>
          </a:prstGeom>
          <a:noFill/>
        </p:spPr>
        <p:txBody>
          <a:bodyPr wrap="square" rtlCol="0">
            <a:spAutoFit/>
          </a:bodyPr>
          <a:lstStyle/>
          <a:p>
            <a:r>
              <a:rPr lang="fr-FR">
                <a:latin typeface="Arial" panose="020B0604020202020204" pitchFamily="34" charset="0"/>
                <a:cs typeface="Arial" panose="020B0604020202020204" pitchFamily="34" charset="0"/>
              </a:rPr>
              <a:t>Nos Plans de Sauvegarde :</a:t>
            </a:r>
          </a:p>
          <a:p>
            <a:r>
              <a:rPr lang="fr-FR">
                <a:latin typeface="Arial" panose="020B0604020202020204" pitchFamily="34" charset="0"/>
                <a:cs typeface="Arial" panose="020B0604020202020204" pitchFamily="34" charset="0"/>
              </a:rPr>
              <a:t> </a:t>
            </a:r>
          </a:p>
          <a:p>
            <a:pPr marL="285750" indent="-285750">
              <a:buFontTx/>
              <a:buChar char="-"/>
            </a:pPr>
            <a:r>
              <a:rPr lang="fr-FR">
                <a:latin typeface="Arial" panose="020B0604020202020204" pitchFamily="34" charset="0"/>
                <a:cs typeface="Arial" panose="020B0604020202020204" pitchFamily="34" charset="0"/>
              </a:rPr>
              <a:t>Complète </a:t>
            </a:r>
          </a:p>
          <a:p>
            <a:pPr marL="285750" indent="-285750">
              <a:buFontTx/>
              <a:buChar char="-"/>
            </a:pPr>
            <a:r>
              <a:rPr lang="fr-FR">
                <a:latin typeface="Arial" panose="020B0604020202020204" pitchFamily="34" charset="0"/>
                <a:cs typeface="Arial" panose="020B0604020202020204" pitchFamily="34" charset="0"/>
              </a:rPr>
              <a:t>Différentielle </a:t>
            </a:r>
          </a:p>
          <a:p>
            <a:pPr marL="285750" indent="-285750">
              <a:buFontTx/>
              <a:buChar char="-"/>
            </a:pPr>
            <a:r>
              <a:rPr lang="fr-FR">
                <a:latin typeface="Arial" panose="020B0604020202020204" pitchFamily="34" charset="0"/>
                <a:cs typeface="Arial" panose="020B0604020202020204" pitchFamily="34" charset="0"/>
              </a:rPr>
              <a:t>Log </a:t>
            </a:r>
          </a:p>
        </p:txBody>
      </p:sp>
    </p:spTree>
    <p:extLst>
      <p:ext uri="{BB962C8B-B14F-4D97-AF65-F5344CB8AC3E}">
        <p14:creationId xmlns:p14="http://schemas.microsoft.com/office/powerpoint/2010/main" val="880866116"/>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Une courbe numérique de marché boursier">
            <a:extLst>
              <a:ext uri="{FF2B5EF4-FFF2-40B4-BE49-F238E27FC236}">
                <a16:creationId xmlns:a16="http://schemas.microsoft.com/office/drawing/2014/main" id="{C56A0E47-EB81-451E-A4A7-323D78BFD11A}"/>
              </a:ext>
            </a:extLst>
          </p:cNvPr>
          <p:cNvPicPr>
            <a:picLocks noChangeAspect="1"/>
          </p:cNvPicPr>
          <p:nvPr/>
        </p:nvPicPr>
        <p:blipFill rotWithShape="1">
          <a:blip r:embed="rId3"/>
          <a:srcRect l="38002" r="8410" b="-1"/>
          <a:stretch/>
        </p:blipFill>
        <p:spPr>
          <a:xfrm>
            <a:off x="20" y="10"/>
            <a:ext cx="5404493" cy="6857990"/>
          </a:xfrm>
          <a:prstGeom prst="rect">
            <a:avLst/>
          </a:prstGeom>
        </p:spPr>
      </p:pic>
      <p:sp>
        <p:nvSpPr>
          <p:cNvPr id="3" name="ZoneTexte 2">
            <a:extLst>
              <a:ext uri="{FF2B5EF4-FFF2-40B4-BE49-F238E27FC236}">
                <a16:creationId xmlns:a16="http://schemas.microsoft.com/office/drawing/2014/main" id="{9C2B6BA3-D91E-AE43-9FB6-30461E26F90D}"/>
              </a:ext>
            </a:extLst>
          </p:cNvPr>
          <p:cNvSpPr txBox="1"/>
          <p:nvPr/>
        </p:nvSpPr>
        <p:spPr>
          <a:xfrm>
            <a:off x="5703691" y="2151727"/>
            <a:ext cx="6268350" cy="1107996"/>
          </a:xfrm>
          <a:prstGeom prst="rect">
            <a:avLst/>
          </a:prstGeom>
          <a:noFill/>
        </p:spPr>
        <p:txBody>
          <a:bodyPr wrap="square" rtlCol="0">
            <a:spAutoFit/>
          </a:bodyPr>
          <a:lstStyle/>
          <a:p>
            <a:r>
              <a:rPr lang="fr-FR" sz="6600">
                <a:latin typeface="Arial" panose="020B0604020202020204" pitchFamily="34" charset="0"/>
                <a:cs typeface="Arial" panose="020B0604020202020204" pitchFamily="34" charset="0"/>
              </a:rPr>
              <a:t>IV – Conclusion</a:t>
            </a:r>
          </a:p>
        </p:txBody>
      </p:sp>
    </p:spTree>
    <p:extLst>
      <p:ext uri="{BB962C8B-B14F-4D97-AF65-F5344CB8AC3E}">
        <p14:creationId xmlns:p14="http://schemas.microsoft.com/office/powerpoint/2010/main" val="1366457716"/>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BFDB19C2-6DE2-4A87-B718-9DF7DCD374B3}"/>
              </a:ext>
            </a:extLst>
          </p:cNvPr>
          <p:cNvSpPr txBox="1"/>
          <p:nvPr/>
        </p:nvSpPr>
        <p:spPr>
          <a:xfrm>
            <a:off x="665825" y="674703"/>
            <a:ext cx="10377996" cy="5632311"/>
          </a:xfrm>
          <a:prstGeom prst="rect">
            <a:avLst/>
          </a:prstGeom>
          <a:noFill/>
        </p:spPr>
        <p:txBody>
          <a:bodyPr wrap="square" lIns="91440" tIns="45720" rIns="91440" bIns="45720" rtlCol="0" anchor="t">
            <a:spAutoFit/>
          </a:bodyPr>
          <a:lstStyle/>
          <a:p>
            <a:r>
              <a:rPr lang="fr-FR">
                <a:latin typeface="Arial" panose="020B0604020202020204" pitchFamily="34" charset="0"/>
                <a:cs typeface="Arial" panose="020B0604020202020204" pitchFamily="34" charset="0"/>
              </a:rPr>
              <a:t>Conclusion :</a:t>
            </a:r>
          </a:p>
          <a:p>
            <a:pPr marL="285750" indent="-285750">
              <a:buFontTx/>
              <a:buChar char="-"/>
            </a:pPr>
            <a:r>
              <a:rPr lang="fr-FR">
                <a:latin typeface="Arial" panose="020B0604020202020204" pitchFamily="34" charset="0"/>
                <a:cs typeface="Arial" panose="020B0604020202020204" pitchFamily="34" charset="0"/>
              </a:rPr>
              <a:t>OPS:</a:t>
            </a:r>
          </a:p>
          <a:p>
            <a:pPr marL="742950" lvl="1" indent="-285750">
              <a:buFontTx/>
              <a:buChar char="-"/>
            </a:pPr>
            <a:r>
              <a:rPr lang="fr-FR">
                <a:latin typeface="Arial" panose="020B0604020202020204" pitchFamily="34" charset="0"/>
                <a:cs typeface="Arial" panose="020B0604020202020204" pitchFamily="34" charset="0"/>
              </a:rPr>
              <a:t>Problèmes rencontrés : </a:t>
            </a:r>
          </a:p>
          <a:p>
            <a:pPr marL="1200150" lvl="2" indent="-285750">
              <a:buFontTx/>
              <a:buChar char="-"/>
            </a:pPr>
            <a:r>
              <a:rPr lang="fr-FR">
                <a:latin typeface="Arial" panose="020B0604020202020204" pitchFamily="34" charset="0"/>
                <a:cs typeface="Arial" panose="020B0604020202020204" pitchFamily="34" charset="0"/>
              </a:rPr>
              <a:t>Configuration des agents Zabbix</a:t>
            </a:r>
          </a:p>
          <a:p>
            <a:pPr marL="1200150" lvl="2" indent="-285750">
              <a:buFontTx/>
              <a:buChar char="-"/>
            </a:pPr>
            <a:r>
              <a:rPr lang="fr-FR">
                <a:latin typeface="Arial" panose="020B0604020202020204" pitchFamily="34" charset="0"/>
                <a:cs typeface="Arial" panose="020B0604020202020204" pitchFamily="34" charset="0"/>
              </a:rPr>
              <a:t>Serveur FTP non réalisé</a:t>
            </a:r>
          </a:p>
          <a:p>
            <a:pPr marL="1200150" lvl="2" indent="-285750">
              <a:buFontTx/>
              <a:buChar char="-"/>
            </a:pPr>
            <a:r>
              <a:rPr lang="fr-FR" err="1">
                <a:latin typeface="Arial" panose="020B0604020202020204" pitchFamily="34" charset="0"/>
                <a:cs typeface="Arial" panose="020B0604020202020204" pitchFamily="34" charset="0"/>
              </a:rPr>
              <a:t>Rsyslog</a:t>
            </a:r>
            <a:r>
              <a:rPr lang="fr-FR">
                <a:latin typeface="Arial" panose="020B0604020202020204" pitchFamily="34" charset="0"/>
                <a:cs typeface="Arial" panose="020B0604020202020204" pitchFamily="34" charset="0"/>
              </a:rPr>
              <a:t> installé sur une VM au lieu d’un conteneur </a:t>
            </a:r>
          </a:p>
          <a:p>
            <a:pPr lvl="1"/>
            <a:endParaRPr lang="fr-FR">
              <a:latin typeface="Arial" panose="020B0604020202020204" pitchFamily="34" charset="0"/>
              <a:cs typeface="Arial" panose="020B0604020202020204" pitchFamily="34" charset="0"/>
            </a:endParaRPr>
          </a:p>
          <a:p>
            <a:pPr marL="742950" lvl="1" indent="-285750">
              <a:buFontTx/>
              <a:buChar char="-"/>
            </a:pPr>
            <a:r>
              <a:rPr lang="fr-FR">
                <a:latin typeface="Arial" panose="020B0604020202020204" pitchFamily="34" charset="0"/>
                <a:cs typeface="Arial" panose="020B0604020202020204" pitchFamily="34" charset="0"/>
              </a:rPr>
              <a:t>Nouvelles compétences acquises:</a:t>
            </a:r>
          </a:p>
          <a:p>
            <a:pPr marL="1200150" lvl="2" indent="-285750">
              <a:buFontTx/>
              <a:buChar char="-"/>
            </a:pPr>
            <a:r>
              <a:rPr lang="fr-FR">
                <a:latin typeface="Arial" panose="020B0604020202020204" pitchFamily="34" charset="0"/>
                <a:cs typeface="Arial" panose="020B0604020202020204" pitchFamily="34" charset="0"/>
              </a:rPr>
              <a:t>Zabbix : Supervision</a:t>
            </a:r>
          </a:p>
          <a:p>
            <a:pPr marL="1200150" lvl="2" indent="-285750">
              <a:buFontTx/>
              <a:buChar char="-"/>
            </a:pPr>
            <a:r>
              <a:rPr lang="fr-FR" err="1">
                <a:latin typeface="Arial" panose="020B0604020202020204" pitchFamily="34" charset="0"/>
                <a:cs typeface="Arial" panose="020B0604020202020204" pitchFamily="34" charset="0"/>
              </a:rPr>
              <a:t>Pfsense</a:t>
            </a:r>
            <a:r>
              <a:rPr lang="fr-FR">
                <a:latin typeface="Arial" panose="020B0604020202020204" pitchFamily="34" charset="0"/>
                <a:cs typeface="Arial" panose="020B0604020202020204" pitchFamily="34" charset="0"/>
              </a:rPr>
              <a:t> : Pare-feu</a:t>
            </a:r>
          </a:p>
          <a:p>
            <a:pPr marL="1200150" lvl="2" indent="-285750">
              <a:buFontTx/>
              <a:buChar char="-"/>
            </a:pPr>
            <a:r>
              <a:rPr lang="fr-FR">
                <a:latin typeface="Arial" panose="020B0604020202020204" pitchFamily="34" charset="0"/>
                <a:cs typeface="Arial" panose="020B0604020202020204" pitchFamily="34" charset="0"/>
              </a:rPr>
              <a:t>Docker : Conteneur</a:t>
            </a:r>
          </a:p>
          <a:p>
            <a:pPr marL="1200150" lvl="2" indent="-285750">
              <a:buFontTx/>
              <a:buChar char="-"/>
            </a:pPr>
            <a:r>
              <a:rPr lang="fr-FR" err="1">
                <a:latin typeface="Arial" panose="020B0604020202020204" pitchFamily="34" charset="0"/>
                <a:cs typeface="Arial" panose="020B0604020202020204" pitchFamily="34" charset="0"/>
              </a:rPr>
              <a:t>Nextcloud</a:t>
            </a:r>
            <a:r>
              <a:rPr lang="fr-FR">
                <a:latin typeface="Arial" panose="020B0604020202020204" pitchFamily="34" charset="0"/>
                <a:cs typeface="Arial" panose="020B0604020202020204" pitchFamily="34" charset="0"/>
              </a:rPr>
              <a:t> : Cloud interne</a:t>
            </a:r>
          </a:p>
          <a:p>
            <a:pPr marL="1200150" lvl="2" indent="-285750">
              <a:buFontTx/>
              <a:buChar char="-"/>
            </a:pPr>
            <a:r>
              <a:rPr lang="fr-FR">
                <a:latin typeface="Arial" panose="020B0604020202020204" pitchFamily="34" charset="0"/>
                <a:cs typeface="Arial" panose="020B0604020202020204" pitchFamily="34" charset="0"/>
              </a:rPr>
              <a:t>Bash, </a:t>
            </a:r>
            <a:r>
              <a:rPr lang="fr-FR" err="1">
                <a:latin typeface="Arial" panose="020B0604020202020204" pitchFamily="34" charset="0"/>
                <a:cs typeface="Arial" panose="020B0604020202020204" pitchFamily="34" charset="0"/>
              </a:rPr>
              <a:t>Powershell</a:t>
            </a:r>
            <a:r>
              <a:rPr lang="fr-FR">
                <a:latin typeface="Arial" panose="020B0604020202020204" pitchFamily="34" charset="0"/>
                <a:cs typeface="Arial" panose="020B0604020202020204" pitchFamily="34" charset="0"/>
              </a:rPr>
              <a:t> : Scripting</a:t>
            </a:r>
          </a:p>
          <a:p>
            <a:pPr marL="1200150" lvl="2" indent="-285750">
              <a:buFontTx/>
              <a:buChar char="-"/>
            </a:pPr>
            <a:r>
              <a:rPr lang="fr-FR" err="1">
                <a:latin typeface="Arial" panose="020B0604020202020204" pitchFamily="34" charset="0"/>
                <a:cs typeface="Arial" panose="020B0604020202020204" pitchFamily="34" charset="0"/>
              </a:rPr>
              <a:t>Rsyslog</a:t>
            </a:r>
            <a:r>
              <a:rPr lang="fr-FR">
                <a:latin typeface="Arial" panose="020B0604020202020204" pitchFamily="34" charset="0"/>
                <a:cs typeface="Arial" panose="020B0604020202020204" pitchFamily="34" charset="0"/>
              </a:rPr>
              <a:t> : Journalisation des logs</a:t>
            </a:r>
          </a:p>
          <a:p>
            <a:pPr marL="1200150" lvl="2" indent="-285750">
              <a:buFontTx/>
              <a:buChar char="-"/>
            </a:pPr>
            <a:r>
              <a:rPr lang="fr-FR" err="1">
                <a:latin typeface="Arial" panose="020B0604020202020204" pitchFamily="34" charset="0"/>
                <a:cs typeface="Arial" panose="020B0604020202020204" pitchFamily="34" charset="0"/>
              </a:rPr>
              <a:t>Cron</a:t>
            </a:r>
            <a:r>
              <a:rPr lang="fr-FR">
                <a:latin typeface="Arial" panose="020B0604020202020204" pitchFamily="34" charset="0"/>
                <a:cs typeface="Arial" panose="020B0604020202020204" pitchFamily="34" charset="0"/>
              </a:rPr>
              <a:t> : Planification des tâches</a:t>
            </a:r>
          </a:p>
          <a:p>
            <a:pPr marL="1200150" lvl="2" indent="-285750">
              <a:buFontTx/>
              <a:buChar char="-"/>
            </a:pPr>
            <a:r>
              <a:rPr lang="fr-FR" err="1">
                <a:latin typeface="Arial" panose="020B0604020202020204" pitchFamily="34" charset="0"/>
                <a:cs typeface="Arial" panose="020B0604020202020204" pitchFamily="34" charset="0"/>
              </a:rPr>
              <a:t>AlmaLinux</a:t>
            </a:r>
            <a:r>
              <a:rPr lang="fr-FR">
                <a:latin typeface="Arial" panose="020B0604020202020204" pitchFamily="34" charset="0"/>
                <a:cs typeface="Arial" panose="020B0604020202020204" pitchFamily="34" charset="0"/>
              </a:rPr>
              <a:t> : Distribution Linux</a:t>
            </a:r>
          </a:p>
          <a:p>
            <a:pPr marL="1200150" lvl="2" indent="-285750">
              <a:buFontTx/>
              <a:buChar char="-"/>
            </a:pPr>
            <a:r>
              <a:rPr lang="fr-FR">
                <a:latin typeface="Arial" panose="020B0604020202020204" pitchFamily="34" charset="0"/>
                <a:cs typeface="Arial" panose="020B0604020202020204" pitchFamily="34" charset="0"/>
              </a:rPr>
              <a:t>LVM : Partitionnement des disques </a:t>
            </a:r>
          </a:p>
          <a:p>
            <a:pPr marL="1200150" lvl="2" indent="-285750">
              <a:buFontTx/>
              <a:buChar char="-"/>
            </a:pPr>
            <a:r>
              <a:rPr lang="fr-FR">
                <a:latin typeface="Arial" panose="020B0604020202020204" pitchFamily="34" charset="0"/>
                <a:cs typeface="Arial" panose="020B0604020202020204" pitchFamily="34" charset="0"/>
              </a:rPr>
              <a:t>SSH : Echange de clés privées/publiques</a:t>
            </a:r>
          </a:p>
          <a:p>
            <a:pPr marL="1200150" lvl="2" indent="-285750">
              <a:buFontTx/>
              <a:buChar char="-"/>
            </a:pPr>
            <a:r>
              <a:rPr lang="fr-FR">
                <a:latin typeface="Arial" panose="020B0604020202020204" pitchFamily="34" charset="0"/>
                <a:cs typeface="Arial" panose="020B0604020202020204" pitchFamily="34" charset="0"/>
              </a:rPr>
              <a:t>Installation de SQL Server sous Linux</a:t>
            </a:r>
          </a:p>
          <a:p>
            <a:pPr marL="742950" lvl="1" indent="-285750">
              <a:buFontTx/>
              <a:buChar char="-"/>
            </a:pPr>
            <a:endParaRPr lang="fr-FR"/>
          </a:p>
        </p:txBody>
      </p:sp>
    </p:spTree>
    <p:extLst>
      <p:ext uri="{BB962C8B-B14F-4D97-AF65-F5344CB8AC3E}">
        <p14:creationId xmlns:p14="http://schemas.microsoft.com/office/powerpoint/2010/main" val="1198951388"/>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4914549-71DA-46D3-955E-E9CE0BAA70DC}"/>
              </a:ext>
            </a:extLst>
          </p:cNvPr>
          <p:cNvSpPr>
            <a:spLocks noGrp="1"/>
          </p:cNvSpPr>
          <p:nvPr>
            <p:ph type="ctrTitle"/>
          </p:nvPr>
        </p:nvSpPr>
        <p:spPr>
          <a:xfrm>
            <a:off x="1846083" y="1422535"/>
            <a:ext cx="2414833" cy="3856476"/>
          </a:xfrm>
        </p:spPr>
        <p:txBody>
          <a:bodyPr anchor="ctr">
            <a:normAutofit/>
          </a:bodyPr>
          <a:lstStyle/>
          <a:p>
            <a:pPr algn="l"/>
            <a:r>
              <a:rPr lang="fr-FR" sz="4400">
                <a:latin typeface="Arial" panose="020B0604020202020204" pitchFamily="34" charset="0"/>
                <a:cs typeface="Arial" panose="020B0604020202020204" pitchFamily="34" charset="0"/>
              </a:rPr>
              <a:t>MERCI</a:t>
            </a:r>
          </a:p>
        </p:txBody>
      </p:sp>
      <p:pic>
        <p:nvPicPr>
          <p:cNvPr id="20" name="Picture 3" descr="Une courbe numérique de marché boursier">
            <a:extLst>
              <a:ext uri="{FF2B5EF4-FFF2-40B4-BE49-F238E27FC236}">
                <a16:creationId xmlns:a16="http://schemas.microsoft.com/office/drawing/2014/main" id="{C56A0E47-EB81-451E-A4A7-323D78BFD11A}"/>
              </a:ext>
            </a:extLst>
          </p:cNvPr>
          <p:cNvPicPr>
            <a:picLocks noChangeAspect="1"/>
          </p:cNvPicPr>
          <p:nvPr/>
        </p:nvPicPr>
        <p:blipFill rotWithShape="1">
          <a:blip r:embed="rId2"/>
          <a:srcRect l="30872" r="1279" b="-1"/>
          <a:stretch/>
        </p:blipFill>
        <p:spPr>
          <a:xfrm>
            <a:off x="6286501" y="10"/>
            <a:ext cx="5905500" cy="6857990"/>
          </a:xfrm>
          <a:prstGeom prst="rect">
            <a:avLst/>
          </a:prstGeom>
        </p:spPr>
      </p:pic>
    </p:spTree>
    <p:extLst>
      <p:ext uri="{BB962C8B-B14F-4D97-AF65-F5344CB8AC3E}">
        <p14:creationId xmlns:p14="http://schemas.microsoft.com/office/powerpoint/2010/main" val="128979554"/>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Une courbe numérique de marché boursier">
            <a:extLst>
              <a:ext uri="{FF2B5EF4-FFF2-40B4-BE49-F238E27FC236}">
                <a16:creationId xmlns:a16="http://schemas.microsoft.com/office/drawing/2014/main" id="{C56A0E47-EB81-451E-A4A7-323D78BFD11A}"/>
              </a:ext>
            </a:extLst>
          </p:cNvPr>
          <p:cNvPicPr>
            <a:picLocks noChangeAspect="1"/>
          </p:cNvPicPr>
          <p:nvPr/>
        </p:nvPicPr>
        <p:blipFill rotWithShape="1">
          <a:blip r:embed="rId3"/>
          <a:srcRect l="38002" r="8410" b="-1"/>
          <a:stretch/>
        </p:blipFill>
        <p:spPr>
          <a:xfrm>
            <a:off x="20" y="10"/>
            <a:ext cx="5404493" cy="6857990"/>
          </a:xfrm>
          <a:prstGeom prst="rect">
            <a:avLst/>
          </a:prstGeom>
        </p:spPr>
      </p:pic>
      <p:sp>
        <p:nvSpPr>
          <p:cNvPr id="3" name="ZoneTexte 2">
            <a:extLst>
              <a:ext uri="{FF2B5EF4-FFF2-40B4-BE49-F238E27FC236}">
                <a16:creationId xmlns:a16="http://schemas.microsoft.com/office/drawing/2014/main" id="{9C2B6BA3-D91E-AE43-9FB6-30461E26F90D}"/>
              </a:ext>
            </a:extLst>
          </p:cNvPr>
          <p:cNvSpPr txBox="1"/>
          <p:nvPr/>
        </p:nvSpPr>
        <p:spPr>
          <a:xfrm>
            <a:off x="5703691" y="2151727"/>
            <a:ext cx="6268350" cy="1107996"/>
          </a:xfrm>
          <a:prstGeom prst="rect">
            <a:avLst/>
          </a:prstGeom>
          <a:noFill/>
        </p:spPr>
        <p:txBody>
          <a:bodyPr wrap="square" rtlCol="0">
            <a:spAutoFit/>
          </a:bodyPr>
          <a:lstStyle/>
          <a:p>
            <a:r>
              <a:rPr lang="fr-FR" sz="6600">
                <a:latin typeface="Arial" panose="020B0604020202020204" pitchFamily="34" charset="0"/>
                <a:cs typeface="Arial" panose="020B0604020202020204" pitchFamily="34" charset="0"/>
              </a:rPr>
              <a:t>II – Partie OPS</a:t>
            </a:r>
          </a:p>
        </p:txBody>
      </p:sp>
    </p:spTree>
    <p:extLst>
      <p:ext uri="{BB962C8B-B14F-4D97-AF65-F5344CB8AC3E}">
        <p14:creationId xmlns:p14="http://schemas.microsoft.com/office/powerpoint/2010/main" val="92280802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Une courbe numérique de marché boursier">
            <a:extLst>
              <a:ext uri="{FF2B5EF4-FFF2-40B4-BE49-F238E27FC236}">
                <a16:creationId xmlns:a16="http://schemas.microsoft.com/office/drawing/2014/main" id="{C56A0E47-EB81-451E-A4A7-323D78BFD11A}"/>
              </a:ext>
            </a:extLst>
          </p:cNvPr>
          <p:cNvPicPr>
            <a:picLocks noChangeAspect="1"/>
          </p:cNvPicPr>
          <p:nvPr/>
        </p:nvPicPr>
        <p:blipFill rotWithShape="1">
          <a:blip r:embed="rId3"/>
          <a:srcRect l="38002" r="8410" b="-1"/>
          <a:stretch/>
        </p:blipFill>
        <p:spPr>
          <a:xfrm>
            <a:off x="20" y="10"/>
            <a:ext cx="5404493" cy="6857990"/>
          </a:xfrm>
          <a:prstGeom prst="rect">
            <a:avLst/>
          </a:prstGeom>
        </p:spPr>
      </p:pic>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4642938" cy="1754326"/>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Schéma de l’infrastructure réseaux (VISIO):</a:t>
            </a:r>
          </a:p>
          <a:p>
            <a:endParaRPr lang="fr-FR">
              <a:latin typeface="Arial" panose="020B0604020202020204" pitchFamily="34" charset="0"/>
              <a:cs typeface="Arial" panose="020B0604020202020204" pitchFamily="34" charset="0"/>
            </a:endParaRPr>
          </a:p>
          <a:p>
            <a:endParaRPr lang="fr-FR">
              <a:latin typeface="Arial" panose="020B0604020202020204" pitchFamily="34" charset="0"/>
              <a:cs typeface="Arial" panose="020B0604020202020204" pitchFamily="34" charset="0"/>
              <a:hlinkClick r:id="rId4"/>
            </a:endParaRPr>
          </a:p>
          <a:p>
            <a:endParaRPr lang="fr-FR">
              <a:latin typeface="Arial" panose="020B0604020202020204" pitchFamily="34" charset="0"/>
              <a:cs typeface="Arial" panose="020B0604020202020204" pitchFamily="34" charset="0"/>
              <a:hlinkClick r:id="rId4"/>
            </a:endParaRPr>
          </a:p>
          <a:p>
            <a:r>
              <a:rPr lang="fr-FR">
                <a:latin typeface="Arial" panose="020B0604020202020204" pitchFamily="34" charset="0"/>
                <a:cs typeface="Arial" panose="020B0604020202020204" pitchFamily="34" charset="0"/>
                <a:hlinkClick r:id="rId4"/>
              </a:rPr>
              <a:t>http://urlr.me/YzG9y</a:t>
            </a:r>
            <a:endParaRPr lang="fr-FR">
              <a:latin typeface="Arial" panose="020B0604020202020204" pitchFamily="34" charset="0"/>
              <a:cs typeface="Arial" panose="020B0604020202020204" pitchFamily="34" charset="0"/>
            </a:endParaRPr>
          </a:p>
          <a:p>
            <a:endParaRPr lang="fr-FR"/>
          </a:p>
        </p:txBody>
      </p:sp>
    </p:spTree>
    <p:extLst>
      <p:ext uri="{BB962C8B-B14F-4D97-AF65-F5344CB8AC3E}">
        <p14:creationId xmlns:p14="http://schemas.microsoft.com/office/powerpoint/2010/main" val="295603812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42816" y="0"/>
            <a:ext cx="4626588"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1) Hyperviseur Gauche (10.4.10.74/16)</a:t>
            </a:r>
          </a:p>
        </p:txBody>
      </p:sp>
      <p:pic>
        <p:nvPicPr>
          <p:cNvPr id="5" name="Image 4">
            <a:extLst>
              <a:ext uri="{FF2B5EF4-FFF2-40B4-BE49-F238E27FC236}">
                <a16:creationId xmlns:a16="http://schemas.microsoft.com/office/drawing/2014/main" id="{DB3A0FD2-A642-7F4E-8B3F-17369E99862F}"/>
              </a:ext>
            </a:extLst>
          </p:cNvPr>
          <p:cNvPicPr>
            <a:picLocks noChangeAspect="1"/>
          </p:cNvPicPr>
          <p:nvPr/>
        </p:nvPicPr>
        <p:blipFill>
          <a:blip r:embed="rId4"/>
          <a:stretch>
            <a:fillRect/>
          </a:stretch>
        </p:blipFill>
        <p:spPr>
          <a:xfrm>
            <a:off x="851915" y="336259"/>
            <a:ext cx="10488169" cy="6510717"/>
          </a:xfrm>
          <a:prstGeom prst="rect">
            <a:avLst/>
          </a:prstGeom>
        </p:spPr>
      </p:pic>
    </p:spTree>
    <p:extLst>
      <p:ext uri="{BB962C8B-B14F-4D97-AF65-F5344CB8AC3E}">
        <p14:creationId xmlns:p14="http://schemas.microsoft.com/office/powerpoint/2010/main" val="3656365755"/>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42816" y="0"/>
            <a:ext cx="4270721"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2) Hyperviseur Droit (10.4.10.75/16)</a:t>
            </a:r>
          </a:p>
        </p:txBody>
      </p:sp>
      <p:pic>
        <p:nvPicPr>
          <p:cNvPr id="2" name="Image 1">
            <a:extLst>
              <a:ext uri="{FF2B5EF4-FFF2-40B4-BE49-F238E27FC236}">
                <a16:creationId xmlns:a16="http://schemas.microsoft.com/office/drawing/2014/main" id="{6959E713-D6B2-F549-BE68-780E0032FCB9}"/>
              </a:ext>
            </a:extLst>
          </p:cNvPr>
          <p:cNvPicPr>
            <a:picLocks noChangeAspect="1"/>
          </p:cNvPicPr>
          <p:nvPr/>
        </p:nvPicPr>
        <p:blipFill>
          <a:blip r:embed="rId4"/>
          <a:stretch>
            <a:fillRect/>
          </a:stretch>
        </p:blipFill>
        <p:spPr>
          <a:xfrm>
            <a:off x="806470" y="372524"/>
            <a:ext cx="10749748" cy="6488262"/>
          </a:xfrm>
          <a:prstGeom prst="rect">
            <a:avLst/>
          </a:prstGeom>
        </p:spPr>
      </p:pic>
    </p:spTree>
    <p:extLst>
      <p:ext uri="{BB962C8B-B14F-4D97-AF65-F5344CB8AC3E}">
        <p14:creationId xmlns:p14="http://schemas.microsoft.com/office/powerpoint/2010/main" val="112646744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42816" y="94270"/>
            <a:ext cx="3842719"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3) VM Docker (172.16.10.40/24)</a:t>
            </a:r>
          </a:p>
        </p:txBody>
      </p:sp>
      <p:pic>
        <p:nvPicPr>
          <p:cNvPr id="5" name="Image 4">
            <a:extLst>
              <a:ext uri="{FF2B5EF4-FFF2-40B4-BE49-F238E27FC236}">
                <a16:creationId xmlns:a16="http://schemas.microsoft.com/office/drawing/2014/main" id="{748996B3-FE2F-4F47-AEF0-84F9614F9E70}"/>
              </a:ext>
            </a:extLst>
          </p:cNvPr>
          <p:cNvPicPr>
            <a:picLocks noChangeAspect="1"/>
          </p:cNvPicPr>
          <p:nvPr/>
        </p:nvPicPr>
        <p:blipFill>
          <a:blip r:embed="rId4"/>
          <a:stretch>
            <a:fillRect/>
          </a:stretch>
        </p:blipFill>
        <p:spPr>
          <a:xfrm>
            <a:off x="0" y="1370200"/>
            <a:ext cx="12192000" cy="3891354"/>
          </a:xfrm>
          <a:prstGeom prst="rect">
            <a:avLst/>
          </a:prstGeom>
        </p:spPr>
      </p:pic>
    </p:spTree>
    <p:extLst>
      <p:ext uri="{BB962C8B-B14F-4D97-AF65-F5344CB8AC3E}">
        <p14:creationId xmlns:p14="http://schemas.microsoft.com/office/powerpoint/2010/main" val="4041419635"/>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B17AFDF3-B5F7-6D4A-8773-78B5B7F9D78D}"/>
              </a:ext>
            </a:extLst>
          </p:cNvPr>
          <p:cNvSpPr txBox="1"/>
          <p:nvPr/>
        </p:nvSpPr>
        <p:spPr>
          <a:xfrm>
            <a:off x="6181344" y="374904"/>
            <a:ext cx="184731" cy="1477328"/>
          </a:xfrm>
          <a:prstGeom prst="rect">
            <a:avLst/>
          </a:prstGeom>
          <a:noFill/>
        </p:spPr>
        <p:txBody>
          <a:bodyPr wrap="none" rtlCol="0">
            <a:spAutoFit/>
          </a:bodyPr>
          <a:lstStyle/>
          <a:p>
            <a:endParaRPr lang="fr-FR"/>
          </a:p>
          <a:p>
            <a:endParaRPr lang="fr-FR">
              <a:hlinkClick r:id="rId3"/>
            </a:endParaRPr>
          </a:p>
          <a:p>
            <a:endParaRPr lang="fr-FR">
              <a:hlinkClick r:id="rId3"/>
            </a:endParaRPr>
          </a:p>
          <a:p>
            <a:endParaRPr lang="fr-FR"/>
          </a:p>
          <a:p>
            <a:endParaRPr lang="fr-FR"/>
          </a:p>
        </p:txBody>
      </p:sp>
      <p:sp>
        <p:nvSpPr>
          <p:cNvPr id="3" name="ZoneTexte 2">
            <a:extLst>
              <a:ext uri="{FF2B5EF4-FFF2-40B4-BE49-F238E27FC236}">
                <a16:creationId xmlns:a16="http://schemas.microsoft.com/office/drawing/2014/main" id="{E2F1A385-302F-7F4C-9E7A-C847CFA14C9C}"/>
              </a:ext>
            </a:extLst>
          </p:cNvPr>
          <p:cNvSpPr txBox="1"/>
          <p:nvPr/>
        </p:nvSpPr>
        <p:spPr>
          <a:xfrm>
            <a:off x="4242816" y="28281"/>
            <a:ext cx="3842719" cy="400110"/>
          </a:xfrm>
          <a:prstGeom prst="rect">
            <a:avLst/>
          </a:prstGeom>
          <a:noFill/>
        </p:spPr>
        <p:txBody>
          <a:bodyPr wrap="none" rtlCol="0">
            <a:spAutoFit/>
          </a:bodyPr>
          <a:lstStyle/>
          <a:p>
            <a:r>
              <a:rPr lang="fr-FR" sz="2000">
                <a:latin typeface="Arial" panose="020B0604020202020204" pitchFamily="34" charset="0"/>
                <a:cs typeface="Arial" panose="020B0604020202020204" pitchFamily="34" charset="0"/>
              </a:rPr>
              <a:t>3) VM Docker (172.16.10.40/24)</a:t>
            </a:r>
          </a:p>
        </p:txBody>
      </p:sp>
      <p:pic>
        <p:nvPicPr>
          <p:cNvPr id="2" name="Image 1">
            <a:extLst>
              <a:ext uri="{FF2B5EF4-FFF2-40B4-BE49-F238E27FC236}">
                <a16:creationId xmlns:a16="http://schemas.microsoft.com/office/drawing/2014/main" id="{171586F1-0AFF-2348-84F3-D136E8DAE86A}"/>
              </a:ext>
            </a:extLst>
          </p:cNvPr>
          <p:cNvPicPr>
            <a:picLocks noChangeAspect="1"/>
          </p:cNvPicPr>
          <p:nvPr/>
        </p:nvPicPr>
        <p:blipFill>
          <a:blip r:embed="rId4"/>
          <a:stretch>
            <a:fillRect/>
          </a:stretch>
        </p:blipFill>
        <p:spPr>
          <a:xfrm>
            <a:off x="164592" y="628727"/>
            <a:ext cx="7845252" cy="5600545"/>
          </a:xfrm>
          <a:prstGeom prst="rect">
            <a:avLst/>
          </a:prstGeom>
        </p:spPr>
      </p:pic>
      <p:sp>
        <p:nvSpPr>
          <p:cNvPr id="6" name="ZoneTexte 5">
            <a:extLst>
              <a:ext uri="{FF2B5EF4-FFF2-40B4-BE49-F238E27FC236}">
                <a16:creationId xmlns:a16="http://schemas.microsoft.com/office/drawing/2014/main" id="{2AE6C0C6-0984-2B43-9201-B36E527B9C8C}"/>
              </a:ext>
            </a:extLst>
          </p:cNvPr>
          <p:cNvSpPr txBox="1"/>
          <p:nvPr/>
        </p:nvSpPr>
        <p:spPr>
          <a:xfrm>
            <a:off x="8621382" y="1852232"/>
            <a:ext cx="2937664" cy="646331"/>
          </a:xfrm>
          <a:prstGeom prst="rect">
            <a:avLst/>
          </a:prstGeom>
          <a:noFill/>
        </p:spPr>
        <p:txBody>
          <a:bodyPr wrap="none" rtlCol="0">
            <a:spAutoFit/>
          </a:bodyPr>
          <a:lstStyle/>
          <a:p>
            <a:r>
              <a:rPr lang="fr-FR">
                <a:latin typeface="Arial" panose="020B0604020202020204" pitchFamily="34" charset="0"/>
                <a:cs typeface="Arial" panose="020B0604020202020204" pitchFamily="34" charset="0"/>
              </a:rPr>
              <a:t>Mise en place d’</a:t>
            </a:r>
            <a:r>
              <a:rPr lang="fr-FR" err="1">
                <a:latin typeface="Arial" panose="020B0604020202020204" pitchFamily="34" charset="0"/>
                <a:cs typeface="Arial" panose="020B0604020202020204" pitchFamily="34" charset="0"/>
              </a:rPr>
              <a:t>Onlyoffice</a:t>
            </a:r>
            <a:r>
              <a:rPr lang="fr-FR">
                <a:latin typeface="Arial" panose="020B0604020202020204" pitchFamily="34" charset="0"/>
                <a:cs typeface="Arial" panose="020B0604020202020204" pitchFamily="34" charset="0"/>
              </a:rPr>
              <a:t> </a:t>
            </a:r>
          </a:p>
          <a:p>
            <a:r>
              <a:rPr lang="fr-FR">
                <a:latin typeface="Arial" panose="020B0604020202020204" pitchFamily="34" charset="0"/>
                <a:cs typeface="Arial" panose="020B0604020202020204" pitchFamily="34" charset="0"/>
              </a:rPr>
              <a:t>sur un conteneur docker</a:t>
            </a:r>
          </a:p>
        </p:txBody>
      </p:sp>
    </p:spTree>
    <p:extLst>
      <p:ext uri="{BB962C8B-B14F-4D97-AF65-F5344CB8AC3E}">
        <p14:creationId xmlns:p14="http://schemas.microsoft.com/office/powerpoint/2010/main" val="1085031809"/>
      </p:ext>
    </p:extLst>
  </p:cSld>
  <p:clrMapOvr>
    <a:masterClrMapping/>
  </p:clrMapOvr>
  <p:transition spd="slow">
    <p:cover/>
  </p:transition>
</p:sld>
</file>

<file path=ppt/theme/theme1.xml><?xml version="1.0" encoding="utf-8"?>
<a:theme xmlns:a="http://schemas.openxmlformats.org/drawingml/2006/main" name="PrismaticVTI">
  <a:themeElements>
    <a:clrScheme name="AnalogousFromRegularSeed_2SEEDS">
      <a:dk1>
        <a:srgbClr val="000000"/>
      </a:dk1>
      <a:lt1>
        <a:srgbClr val="FFFFFF"/>
      </a:lt1>
      <a:dk2>
        <a:srgbClr val="242941"/>
      </a:dk2>
      <a:lt2>
        <a:srgbClr val="E2E8E8"/>
      </a:lt2>
      <a:accent1>
        <a:srgbClr val="B23A3A"/>
      </a:accent1>
      <a:accent2>
        <a:srgbClr val="C44C7E"/>
      </a:accent2>
      <a:accent3>
        <a:srgbClr val="C47E4C"/>
      </a:accent3>
      <a:accent4>
        <a:srgbClr val="3AB28D"/>
      </a:accent4>
      <a:accent5>
        <a:srgbClr val="49B0BC"/>
      </a:accent5>
      <a:accent6>
        <a:srgbClr val="3A73B2"/>
      </a:accent6>
      <a:hlink>
        <a:srgbClr val="309191"/>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2C151B1EFF2346AB6C29B79ABF8640" ma:contentTypeVersion="6" ma:contentTypeDescription="Crée un document." ma:contentTypeScope="" ma:versionID="1afa2b63d60e1c524c09f90d029be50a">
  <xsd:schema xmlns:xsd="http://www.w3.org/2001/XMLSchema" xmlns:xs="http://www.w3.org/2001/XMLSchema" xmlns:p="http://schemas.microsoft.com/office/2006/metadata/properties" xmlns:ns2="970f6475-b6be-40ab-a871-387ada31f37e" targetNamespace="http://schemas.microsoft.com/office/2006/metadata/properties" ma:root="true" ma:fieldsID="bb0a84cc37913387b2cfd7520bc02b35" ns2:_="">
    <xsd:import namespace="970f6475-b6be-40ab-a871-387ada31f3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0f6475-b6be-40ab-a871-387ada31f3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A34A87-DCFE-46B7-A477-17C772C9D98C}">
  <ds:schemaRefs>
    <ds:schemaRef ds:uri="970f6475-b6be-40ab-a871-387ada31f3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12FE146-7746-4FD6-91FD-F1CE2D6A91A8}">
  <ds:schemaRefs>
    <ds:schemaRef ds:uri="http://schemas.microsoft.com/sharepoint/v3/contenttype/forms"/>
  </ds:schemaRefs>
</ds:datastoreItem>
</file>

<file path=customXml/itemProps3.xml><?xml version="1.0" encoding="utf-8"?>
<ds:datastoreItem xmlns:ds="http://schemas.openxmlformats.org/officeDocument/2006/customXml" ds:itemID="{65DB803B-BA43-4189-A5E7-9050F23087D2}">
  <ds:schemaRefs>
    <ds:schemaRef ds:uri="970f6475-b6be-40ab-a871-387ada31f37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Ion Boardroom</Template>
  <Application>Microsoft Office PowerPoint</Application>
  <PresentationFormat>Widescreen</PresentationFormat>
  <Slides>35</Slides>
  <Notes>23</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PrismaticVTI</vt:lpstr>
      <vt:lpstr>Présentation groupe 1 : - Hugo Zahn : OPS - Melvyn Perret : DEV - Théo Vallet : OPS - Antonin Chateigner : DEV - Alix Banda : OPS</vt:lpstr>
      <vt:lpstr>Index :   I – Contexte  II – Partie Ops III – Partie Dev IV – Conclusion du groupe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Antonin CHATEIGNER</dc:creator>
  <cp:revision>1</cp:revision>
  <dcterms:created xsi:type="dcterms:W3CDTF">2021-10-27T07:15:54Z</dcterms:created>
  <dcterms:modified xsi:type="dcterms:W3CDTF">2021-10-28T12:44:43Z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0x010100232C151B1EFF2346AB6C29B79ABF8640</vt:lpwstr>
  </property>
</Properties>
</file>